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98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7001" t="34065" r="24768" b="23749"/>
          <a:stretch/>
        </p:blipFill>
        <p:spPr>
          <a:xfrm>
            <a:off x="392723" y="2055161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B970CB-86B5-459F-9C5A-048B325DF8C1}"/>
              </a:ext>
            </a:extLst>
          </p:cNvPr>
          <p:cNvGrpSpPr/>
          <p:nvPr/>
        </p:nvGrpSpPr>
        <p:grpSpPr>
          <a:xfrm>
            <a:off x="222738" y="1560892"/>
            <a:ext cx="11144951" cy="1422911"/>
            <a:chOff x="222738" y="2028575"/>
            <a:chExt cx="11144951" cy="142291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A84B0F2-2831-4B5D-9F5D-B83ADEBDC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97" r="18269" b="77037"/>
            <a:stretch/>
          </p:blipFill>
          <p:spPr>
            <a:xfrm>
              <a:off x="222738" y="2028575"/>
              <a:ext cx="11144951" cy="1422911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B75F16-AE3C-4367-B6B6-510CDC5F6CB5}"/>
                </a:ext>
              </a:extLst>
            </p:cNvPr>
            <p:cNvSpPr/>
            <p:nvPr/>
          </p:nvSpPr>
          <p:spPr>
            <a:xfrm>
              <a:off x="4295298" y="2028576"/>
              <a:ext cx="968364" cy="44499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A20A145-9402-4970-B42F-0F78235AABB2}"/>
                </a:ext>
              </a:extLst>
            </p:cNvPr>
            <p:cNvSpPr/>
            <p:nvPr/>
          </p:nvSpPr>
          <p:spPr>
            <a:xfrm>
              <a:off x="10083615" y="2841800"/>
              <a:ext cx="1284074" cy="28029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E0B351CC-93FE-41E5-9DC6-D4A494ABCF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240" r="56058" b="26142"/>
          <a:stretch/>
        </p:blipFill>
        <p:spPr>
          <a:xfrm>
            <a:off x="234461" y="2866142"/>
            <a:ext cx="5818829" cy="39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C9A655-7382-4AAC-ADC1-789590DBAB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25" r="15000" b="57268"/>
          <a:stretch/>
        </p:blipFill>
        <p:spPr>
          <a:xfrm>
            <a:off x="235376" y="3155675"/>
            <a:ext cx="10363200" cy="259832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Precedentes</a:t>
            </a:r>
          </a:p>
        </p:txBody>
      </p:sp>
    </p:spTree>
    <p:extLst>
      <p:ext uri="{BB962C8B-B14F-4D97-AF65-F5344CB8AC3E}">
        <p14:creationId xmlns:p14="http://schemas.microsoft.com/office/powerpoint/2010/main" val="113318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3A5F90-D3B9-439E-A97B-91DCCEA514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12404" b="53164"/>
          <a:stretch/>
        </p:blipFill>
        <p:spPr>
          <a:xfrm>
            <a:off x="372256" y="3014037"/>
            <a:ext cx="10679723" cy="3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EEBE75-AC40-410E-94B8-54CE54A4D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50000" b="39140"/>
          <a:stretch/>
        </p:blipFill>
        <p:spPr>
          <a:xfrm>
            <a:off x="339970" y="2249931"/>
            <a:ext cx="6904891" cy="45394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339970" y="2701650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320993-8D4E-4AF2-BDC6-FF807179AB25}"/>
              </a:ext>
            </a:extLst>
          </p:cNvPr>
          <p:cNvSpPr txBox="1">
            <a:spLocks/>
          </p:cNvSpPr>
          <p:nvPr/>
        </p:nvSpPr>
        <p:spPr>
          <a:xfrm>
            <a:off x="6488352" y="2393675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Dhierarqui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03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3053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Prosposta ao Grupo FGV1</vt:lpstr>
      <vt:lpstr>Excel Avançado</vt:lpstr>
      <vt:lpstr>Tópicos:</vt:lpstr>
      <vt:lpstr>Referencias Relativas Absolutas, e Mistas:</vt:lpstr>
      <vt:lpstr>Avaliar Fórmulas:</vt:lpstr>
      <vt:lpstr>Avaliar Fórmulas:</vt:lpstr>
      <vt:lpstr>Avaliar Fórmulas:</vt:lpstr>
      <vt:lpstr>Tabelas Dinâmicas: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72</cp:revision>
  <dcterms:created xsi:type="dcterms:W3CDTF">2017-03-14T01:31:23Z</dcterms:created>
  <dcterms:modified xsi:type="dcterms:W3CDTF">2017-07-19T19:25:52Z</dcterms:modified>
</cp:coreProperties>
</file>