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87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01/07/2017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Se.xlsx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1374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355061"/>
            <a:ext cx="1219200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SEERRO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Valor_procurado;Matriz_tabela;num_índice_coluna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‘[Valor_ procurado]);0)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=SE(a1&gt;b1;a1;b1)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pt-BR" sz="40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642200"/>
            <a:ext cx="117934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PARÊNTESES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Esse erro é clássico.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todos os parênteses usados na fórmula têm um par correspondente. Quando você cria uma fórmula, o Excel exibe parênteses coloridos à medida que eles são inseridos. Visando facilitar essa questão, o Excel (em alguns casos), já fecha automaticamente os parênteses que ficaram abertos.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Outro erro cometido em relação aos parênteses está na criação de fórmulas no Excel. Assim como uma vírgula pode dar um sentido totalmente inverso a uma frase em Português, os parênteses colocados em lugares errados podem alterar totalmente o resultado de uma fórmula.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resultado dessa fórmula: =A1*(B1+C1) será diferente da fórmula =A1*B1+(C1)</a:t>
            </a:r>
          </a:p>
        </p:txBody>
      </p:sp>
    </p:spTree>
    <p:extLst>
      <p:ext uri="{BB962C8B-B14F-4D97-AF65-F5344CB8AC3E}">
        <p14:creationId xmlns:p14="http://schemas.microsoft.com/office/powerpoint/2010/main" val="1788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=SE(A1=A2; “A1 é igual a A2”; “A1 é diferente de A2”)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72" t="15489" r="87409" b="67935"/>
          <a:stretch/>
        </p:blipFill>
        <p:spPr>
          <a:xfrm>
            <a:off x="774500" y="1629145"/>
            <a:ext cx="1847851" cy="1310684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486752" y="3834354"/>
            <a:ext cx="5305556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menor que A2</a:t>
            </a:r>
          </a:p>
        </p:txBody>
      </p:sp>
      <p:pic>
        <p:nvPicPr>
          <p:cNvPr id="5" name="Imagem 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91" y="4963904"/>
            <a:ext cx="1540553" cy="154055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837410" y="3030807"/>
            <a:ext cx="4833526" cy="562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diferente de A2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12784" y="400621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=SE(A1&gt;A2; “A1 é maior A2”; “A1 é menor que A2”)</a:t>
            </a:r>
          </a:p>
        </p:txBody>
      </p:sp>
    </p:spTree>
    <p:extLst>
      <p:ext uri="{BB962C8B-B14F-4D97-AF65-F5344CB8AC3E}">
        <p14:creationId xmlns:p14="http://schemas.microsoft.com/office/powerpoint/2010/main" val="28361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5" grpId="1"/>
      <p:bldP spid="11" grpId="0"/>
      <p:bldP spid="11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2153</TotalTime>
  <Words>108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Prosposta ao Grupo FGV1</vt:lpstr>
      <vt:lpstr>Excel Avançado</vt:lpstr>
      <vt:lpstr>Sintaxes:</vt:lpstr>
      <vt:lpstr>Erros Comuns:</vt:lpstr>
      <vt:lpstr>Função 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53</cp:revision>
  <dcterms:created xsi:type="dcterms:W3CDTF">2017-03-14T01:31:23Z</dcterms:created>
  <dcterms:modified xsi:type="dcterms:W3CDTF">2017-07-01T18:41:50Z</dcterms:modified>
</cp:coreProperties>
</file>