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  <p:sldId id="29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12/01/2019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Vendas%20trimestre%201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e%20de%20IMC%20Exercicio.xls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e%20de%20IMC%20Exercicio.xls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áfico 14" descr="Frasco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C2D09BEF-052F-4CF8-9160-4B56CB409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6C221E0E-0B3A-412E-AA24-6332C45F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13DD76C8-6098-4D37-92DF-B20E44E3D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9F4D24B6-9F9F-4DC6-87E4-7E75A0D8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  <p:pic>
        <p:nvPicPr>
          <p:cNvPr id="8" name="Gráfico 7" descr="Frasco">
            <a:hlinkClick r:id="rId2" action="ppaction://hlinkfile"/>
            <a:extLst>
              <a:ext uri="{FF2B5EF4-FFF2-40B4-BE49-F238E27FC236}">
                <a16:creationId xmlns:a16="http://schemas.microsoft.com/office/drawing/2014/main" id="{3602DAF4-CAB7-48A0-9D2A-D1D52648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6576" y="5860033"/>
            <a:ext cx="880661" cy="880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27001" t="34065" r="24768" b="23749"/>
          <a:stretch/>
        </p:blipFill>
        <p:spPr>
          <a:xfrm>
            <a:off x="956603" y="1837326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2815</TotalTime>
  <Words>669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  <vt:lpstr>Referencias Relativas Absolutas, e Mistas: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64</cp:revision>
  <dcterms:created xsi:type="dcterms:W3CDTF">2017-03-14T01:31:23Z</dcterms:created>
  <dcterms:modified xsi:type="dcterms:W3CDTF">2019-01-12T13:53:11Z</dcterms:modified>
</cp:coreProperties>
</file>