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90" r:id="rId4"/>
    <p:sldId id="29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Aula%20Concatenar.xls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Concatenar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42" y="172470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8147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Concatenar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3267" y="2393675"/>
            <a:ext cx="749379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=CONCATENAR(texto1; texto2;...) 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83265" y="3801998"/>
            <a:ext cx="408958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=“texto1” &amp; “texto2”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83265" y="3097837"/>
            <a:ext cx="1137064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pic>
        <p:nvPicPr>
          <p:cNvPr id="11" name="Imagem 10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34" y="5007972"/>
            <a:ext cx="1540553" cy="15405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731" t="36352" r="67424" b="54952"/>
          <a:stretch/>
        </p:blipFill>
        <p:spPr>
          <a:xfrm>
            <a:off x="7056937" y="2393675"/>
            <a:ext cx="3905955" cy="6096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l="2471" t="37158" r="61731" b="54307"/>
          <a:stretch/>
        </p:blipFill>
        <p:spPr>
          <a:xfrm>
            <a:off x="4472848" y="3915759"/>
            <a:ext cx="4684890" cy="5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2094</TotalTime>
  <Words>30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Prosposta ao Grupo FGV1</vt:lpstr>
      <vt:lpstr>Excel Avançado</vt:lpstr>
      <vt:lpstr>Tópicos:</vt:lpstr>
      <vt:lpstr>Algoritmo:</vt:lpstr>
      <vt:lpstr>Função Concatenar: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59</cp:revision>
  <dcterms:created xsi:type="dcterms:W3CDTF">2017-03-14T01:31:23Z</dcterms:created>
  <dcterms:modified xsi:type="dcterms:W3CDTF">2019-01-12T13:33:00Z</dcterms:modified>
</cp:coreProperties>
</file>