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90" r:id="rId4"/>
    <p:sldId id="268" r:id="rId5"/>
    <p:sldId id="288" r:id="rId6"/>
    <p:sldId id="267" r:id="rId7"/>
    <p:sldId id="260" r:id="rId8"/>
    <p:sldId id="29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Se.xlsx" TargetMode="Externa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Aula%20Concatenar.xlsx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 X Funções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98" y="1723611"/>
            <a:ext cx="6019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36" y="332447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6" y="165794"/>
            <a:ext cx="8867409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x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/>
          <a:srcRect t="24592" r="64735" b="29990"/>
          <a:stretch/>
        </p:blipFill>
        <p:spPr>
          <a:xfrm>
            <a:off x="404189" y="2421706"/>
            <a:ext cx="4913399" cy="402864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6"/>
          <a:srcRect l="40918" t="31169" r="11902" b="22828"/>
          <a:stretch/>
        </p:blipFill>
        <p:spPr>
          <a:xfrm>
            <a:off x="4881415" y="2463911"/>
            <a:ext cx="5176912" cy="31548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/>
          <a:srcRect t="19098" r="6966" b="67371"/>
          <a:stretch/>
        </p:blipFill>
        <p:spPr>
          <a:xfrm>
            <a:off x="390121" y="1576088"/>
            <a:ext cx="10208455" cy="9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9527" y="1910188"/>
            <a:ext cx="7465403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7" y="1910188"/>
            <a:ext cx="746540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ou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23558" y="3416888"/>
            <a:ext cx="19413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7357402" y="4931662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23174" y="4931663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SOMA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3558" y="4957584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=A1+B1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965885" y="3464183"/>
            <a:ext cx="6926069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nome_numero</a:t>
            </a:r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*3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113520" y="3464182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=C*D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2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346116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teste_lógico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3"/>
          <p:cNvPicPr>
            <a:picLocks noGrp="1"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1"/>
          <a:stretch/>
        </p:blipFill>
        <p:spPr bwMode="auto">
          <a:xfrm>
            <a:off x="791800" y="4293900"/>
            <a:ext cx="4199319" cy="21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905661" y="2259612"/>
            <a:ext cx="2570614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53836" y="2205407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 verdade faça...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88246" y="2154080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NÃO for verdade faça...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780340" y="3129222"/>
            <a:ext cx="4382297" cy="6402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valor_se_verdadeiro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888156" y="3231875"/>
            <a:ext cx="3301850" cy="4349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valor_se_falso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=SE(A1=A2; “A1 é igual a A2”; “A1 é diferente de A2”)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72" t="15489" r="87409" b="67935"/>
          <a:stretch/>
        </p:blipFill>
        <p:spPr>
          <a:xfrm>
            <a:off x="774500" y="1629145"/>
            <a:ext cx="1847851" cy="1310684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486752" y="3834354"/>
            <a:ext cx="5305556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menor que A2</a:t>
            </a:r>
          </a:p>
        </p:txBody>
      </p:sp>
      <p:pic>
        <p:nvPicPr>
          <p:cNvPr id="5" name="Imagem 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91" y="4963904"/>
            <a:ext cx="1540553" cy="154055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837410" y="3030807"/>
            <a:ext cx="4833526" cy="562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diferente de A2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12784" y="400621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=SE(A1&gt;A2; “A1 é maior A2”; “A1 é menor que A2”)</a:t>
            </a:r>
          </a:p>
        </p:txBody>
      </p:sp>
    </p:spTree>
    <p:extLst>
      <p:ext uri="{BB962C8B-B14F-4D97-AF65-F5344CB8AC3E}">
        <p14:creationId xmlns:p14="http://schemas.microsoft.com/office/powerpoint/2010/main" val="28361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5" grpId="1"/>
      <p:bldP spid="11" grpId="0"/>
      <p:bldP spid="11" grpId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8147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Concatenar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3267" y="2393675"/>
            <a:ext cx="749379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=CONCATENAR(texto1; texto2;...)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ítulo 1"/>
          <p:cNvSpPr txBox="1">
            <a:spLocks/>
          </p:cNvSpPr>
          <p:nvPr/>
        </p:nvSpPr>
        <p:spPr>
          <a:xfrm>
            <a:off x="383265" y="3801998"/>
            <a:ext cx="408958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=“texto1” &amp; “texto2”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83265" y="3097837"/>
            <a:ext cx="113706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pic>
        <p:nvPicPr>
          <p:cNvPr id="11" name="Imagem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34" y="5007972"/>
            <a:ext cx="1540553" cy="15405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7"/>
          <a:srcRect l="2731" t="36352" r="67424" b="54952"/>
          <a:stretch/>
        </p:blipFill>
        <p:spPr>
          <a:xfrm>
            <a:off x="7056937" y="2393675"/>
            <a:ext cx="3905955" cy="6096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8"/>
          <a:srcRect l="2471" t="37158" r="61731" b="54307"/>
          <a:stretch/>
        </p:blipFill>
        <p:spPr>
          <a:xfrm>
            <a:off x="4472848" y="3915759"/>
            <a:ext cx="4684890" cy="5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2089</TotalTime>
  <Words>148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Algoritmo:</vt:lpstr>
      <vt:lpstr>Fórmula x Função:</vt:lpstr>
      <vt:lpstr>Fórmula ou Função?</vt:lpstr>
      <vt:lpstr>Função Se:</vt:lpstr>
      <vt:lpstr>Função Se:</vt:lpstr>
      <vt:lpstr>Função Concatenar: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53</cp:revision>
  <dcterms:created xsi:type="dcterms:W3CDTF">2017-03-14T01:31:23Z</dcterms:created>
  <dcterms:modified xsi:type="dcterms:W3CDTF">2017-05-02T23:26:49Z</dcterms:modified>
</cp:coreProperties>
</file>