
<file path=[Content_Types].xml><?xml version="1.0" encoding="utf-8"?>
<Types xmlns="http://schemas.openxmlformats.org/package/2006/content-types">
  <Default Extension="png" ContentType="image/png"/>
  <Default Extension="tmp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6" r:id="rId2"/>
    <p:sldId id="258" r:id="rId3"/>
    <p:sldId id="290" r:id="rId4"/>
    <p:sldId id="291" r:id="rId5"/>
    <p:sldId id="292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474B"/>
    <a:srgbClr val="255EA9"/>
    <a:srgbClr val="2761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7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BBF33-DD10-46B2-A0A7-44165F3356F0}" type="datetimeFigureOut">
              <a:rPr lang="pt-BR" smtClean="0"/>
              <a:t>14/10/2017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0A380-1AFD-4832-A7B6-EA0A2155F2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146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6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14/10/2017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733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14/10/2017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610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06376"/>
            <a:ext cx="2743200" cy="43894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06376"/>
            <a:ext cx="8026400" cy="43894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14/10/2017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125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14/10/2017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761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2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8"/>
          </a:xfrm>
        </p:spPr>
        <p:txBody>
          <a:bodyPr anchor="b"/>
          <a:lstStyle>
            <a:lvl1pPr marL="0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1pPr>
            <a:lvl2pPr marL="609402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80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206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7608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7009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6411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5813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5215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14/10/2017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65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5664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5664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14/10/2017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958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6"/>
            <a:ext cx="5386917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9" y="2174876"/>
            <a:ext cx="5389033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14/10/2017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052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14/10/2017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4458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14/10/2017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146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2" y="273051"/>
            <a:ext cx="4011084" cy="1162051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2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14/10/2017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482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6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402" indent="0">
              <a:buNone/>
              <a:defRPr sz="3732"/>
            </a:lvl2pPr>
            <a:lvl3pPr marL="1218804" indent="0">
              <a:buNone/>
              <a:defRPr sz="3199"/>
            </a:lvl3pPr>
            <a:lvl4pPr marL="1828206" indent="0">
              <a:buNone/>
              <a:defRPr sz="2666"/>
            </a:lvl4pPr>
            <a:lvl5pPr marL="2437608" indent="0">
              <a:buNone/>
              <a:defRPr sz="2666"/>
            </a:lvl5pPr>
            <a:lvl6pPr marL="3047009" indent="0">
              <a:buNone/>
              <a:defRPr sz="2666"/>
            </a:lvl6pPr>
            <a:lvl7pPr marL="3656411" indent="0">
              <a:buNone/>
              <a:defRPr sz="2666"/>
            </a:lvl7pPr>
            <a:lvl8pPr marL="4265813" indent="0">
              <a:buNone/>
              <a:defRPr sz="2666"/>
            </a:lvl8pPr>
            <a:lvl9pPr marL="4875215" indent="0">
              <a:buNone/>
              <a:defRPr sz="2666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14/10/2017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555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2DAF-FD73-4975-A585-30AE5A550125}" type="datetimeFigureOut">
              <a:rPr lang="pt-BR" smtClean="0"/>
              <a:t>14/10/2017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02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8804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51" indent="-457051" algn="l" defTabSz="1218804" rtl="0" eaLnBrk="1" latinLnBrk="0" hangingPunct="1">
        <a:spcBef>
          <a:spcPct val="20000"/>
        </a:spcBef>
        <a:buFont typeface="Arial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278" indent="-380876" algn="l" defTabSz="1218804" rtl="0" eaLnBrk="1" latinLnBrk="0" hangingPunct="1">
        <a:spcBef>
          <a:spcPct val="20000"/>
        </a:spcBef>
        <a:buFont typeface="Arial" pitchFamily="34" charset="0"/>
        <a:buChar char="–"/>
        <a:defRPr sz="3732" kern="1200">
          <a:solidFill>
            <a:schemeClr val="tx1"/>
          </a:solidFill>
          <a:latin typeface="+mn-lt"/>
          <a:ea typeface="+mn-ea"/>
          <a:cs typeface="+mn-cs"/>
        </a:defRPr>
      </a:lvl2pPr>
      <a:lvl3pPr marL="1523505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2907" indent="-304701" algn="l" defTabSz="1218804" rtl="0" eaLnBrk="1" latinLnBrk="0" hangingPunct="1">
        <a:spcBef>
          <a:spcPct val="20000"/>
        </a:spcBef>
        <a:buFont typeface="Arial" pitchFamily="34" charset="0"/>
        <a:buChar char="–"/>
        <a:defRPr sz="2666" kern="1200">
          <a:solidFill>
            <a:schemeClr val="tx1"/>
          </a:solidFill>
          <a:latin typeface="+mn-lt"/>
          <a:ea typeface="+mn-ea"/>
          <a:cs typeface="+mn-cs"/>
        </a:defRPr>
      </a:lvl4pPr>
      <a:lvl5pPr marL="2742308" indent="-304701" algn="l" defTabSz="1218804" rtl="0" eaLnBrk="1" latinLnBrk="0" hangingPunct="1">
        <a:spcBef>
          <a:spcPct val="20000"/>
        </a:spcBef>
        <a:buFont typeface="Arial" pitchFamily="34" charset="0"/>
        <a:buChar char="»"/>
        <a:defRPr sz="2666" kern="1200">
          <a:solidFill>
            <a:schemeClr val="tx1"/>
          </a:solidFill>
          <a:latin typeface="+mn-lt"/>
          <a:ea typeface="+mn-ea"/>
          <a:cs typeface="+mn-cs"/>
        </a:defRPr>
      </a:lvl5pPr>
      <a:lvl6pPr marL="3351710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1112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0514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79916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02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04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06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08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009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411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813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215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tmp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Aula%20Concatenar.xlsx" TargetMode="Externa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0" y="2487617"/>
            <a:ext cx="12192000" cy="1643062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http://www.ccbeusorocaba.com.br/wp-content/uploads/2014/10/logo-s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8626"/>
            <a:ext cx="4603921" cy="141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487617"/>
            <a:ext cx="10363200" cy="1470025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 Avançado</a:t>
            </a:r>
          </a:p>
        </p:txBody>
      </p:sp>
      <p:sp>
        <p:nvSpPr>
          <p:cNvPr id="9" name="Retângulo 8"/>
          <p:cNvSpPr/>
          <p:nvPr/>
        </p:nvSpPr>
        <p:spPr>
          <a:xfrm flipH="1">
            <a:off x="5662613" y="4130679"/>
            <a:ext cx="6529387" cy="1009258"/>
          </a:xfrm>
          <a:prstGeom prst="rect">
            <a:avLst/>
          </a:prstGeom>
          <a:solidFill>
            <a:srgbClr val="2761B0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5603080" y="4157272"/>
            <a:ext cx="6648451" cy="103823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chemeClr val="bg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i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Professor: Márcio Rosa</a:t>
            </a:r>
          </a:p>
        </p:txBody>
      </p:sp>
    </p:spTree>
    <p:extLst>
      <p:ext uri="{BB962C8B-B14F-4D97-AF65-F5344CB8AC3E}">
        <p14:creationId xmlns:p14="http://schemas.microsoft.com/office/powerpoint/2010/main" val="4288889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4271963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Tópicos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509583" y="2355061"/>
            <a:ext cx="10516380" cy="368855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Concatenar</a:t>
            </a:r>
          </a:p>
          <a:p>
            <a:pPr algn="l"/>
            <a:endParaRPr lang="pt-BR" sz="48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33360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82906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Algoritmo</a:t>
            </a:r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" name="Imagem 11" descr="Recorte de Tela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042" y="172470"/>
            <a:ext cx="6333970" cy="668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759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7681471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Concatenar</a:t>
            </a:r>
            <a:r>
              <a:rPr lang="pt-BR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83267" y="2393675"/>
            <a:ext cx="7493794" cy="80894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=CONCATENAR(texto1; texto2;...) 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ítulo 1"/>
          <p:cNvSpPr txBox="1">
            <a:spLocks/>
          </p:cNvSpPr>
          <p:nvPr/>
        </p:nvSpPr>
        <p:spPr>
          <a:xfrm>
            <a:off x="383265" y="3801998"/>
            <a:ext cx="4089583" cy="80894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=“texto1” &amp; “texto2”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383265" y="3097837"/>
            <a:ext cx="1137064" cy="80894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</a:p>
        </p:txBody>
      </p:sp>
      <p:pic>
        <p:nvPicPr>
          <p:cNvPr id="11" name="Imagem 10">
            <a:hlinkClick r:id="rId5" action="ppaction://hlinkfile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534" y="5007972"/>
            <a:ext cx="1540553" cy="154055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7"/>
          <a:srcRect l="2731" t="36352" r="67424" b="54952"/>
          <a:stretch/>
        </p:blipFill>
        <p:spPr>
          <a:xfrm>
            <a:off x="7056937" y="2393675"/>
            <a:ext cx="3905955" cy="60960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8"/>
          <a:srcRect l="2471" t="37158" r="61731" b="54307"/>
          <a:stretch/>
        </p:blipFill>
        <p:spPr>
          <a:xfrm>
            <a:off x="4472848" y="3915759"/>
            <a:ext cx="4684890" cy="59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70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9725538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Referencias Relativas Absolutas, e Mistas:</a:t>
            </a:r>
            <a:endParaRPr lang="pt-BR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Gráfico 8" descr="Frasco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51979" y="5262733"/>
            <a:ext cx="1595267" cy="1595267"/>
          </a:xfrm>
          <a:prstGeom prst="rect">
            <a:avLst/>
          </a:prstGeom>
          <a:ln>
            <a:noFill/>
          </a:ln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7"/>
          <a:srcRect l="27001" t="34065" r="24768" b="23749"/>
          <a:stretch/>
        </p:blipFill>
        <p:spPr>
          <a:xfrm>
            <a:off x="956603" y="1837326"/>
            <a:ext cx="9791114" cy="456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125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osposta ao Grupo FGV1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sposta ao Grupo FGV1" id="{CD5BD885-21F8-401F-AA30-0A19013DD4DF}" vid="{6F3653A6-1B2D-4718-93E1-F45F23508741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89B2B5E-D42F-4A00-8C88-7B564142F7B3}">
  <we:reference id="wa104030860" version="1.2.0.0" store="pt-BR" storeType="OMEX"/>
  <we:alternateReferences>
    <we:reference id="WA104030860" version="1.2.0.0" store="WA10403086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Prosposta ao Grupo FGV1</Template>
  <TotalTime>2093</TotalTime>
  <Words>37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Calibri</vt:lpstr>
      <vt:lpstr>Prosposta ao Grupo FGV1</vt:lpstr>
      <vt:lpstr>Excel Avançado</vt:lpstr>
      <vt:lpstr>Tópicos:</vt:lpstr>
      <vt:lpstr>Algoritmo:</vt:lpstr>
      <vt:lpstr>Função Concatenar:</vt:lpstr>
      <vt:lpstr>Referencias Relativas Absolutas, e Mistas: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</dc:creator>
  <cp:lastModifiedBy>Marcio Rosa</cp:lastModifiedBy>
  <cp:revision>57</cp:revision>
  <dcterms:created xsi:type="dcterms:W3CDTF">2017-03-14T01:31:23Z</dcterms:created>
  <dcterms:modified xsi:type="dcterms:W3CDTF">2017-10-14T16:42:25Z</dcterms:modified>
</cp:coreProperties>
</file>