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"/>
  </p:notesMasterIdLst>
  <p:handoutMasterIdLst>
    <p:handoutMasterId r:id="rId5"/>
  </p:handoutMasterIdLst>
  <p:sldIdLst>
    <p:sldId id="257" r:id="rId3"/>
  </p:sldIdLst>
  <p:sldSz cx="9906000" cy="6911975"/>
  <p:notesSz cx="6858000" cy="9144000"/>
  <p:defaultTextStyle>
    <a:defPPr>
      <a:defRPr lang="en-US"/>
    </a:defPPr>
    <a:lvl1pPr marL="0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49454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898908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48364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797818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47272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696726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146181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595635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" userDrawn="1">
          <p15:clr>
            <a:srgbClr val="A4A3A4"/>
          </p15:clr>
        </p15:guide>
        <p15:guide id="2" orient="horz" pos="4268" userDrawn="1">
          <p15:clr>
            <a:srgbClr val="A4A3A4"/>
          </p15:clr>
        </p15:guide>
        <p15:guide id="3" orient="horz" pos="2177" userDrawn="1">
          <p15:clr>
            <a:srgbClr val="A4A3A4"/>
          </p15:clr>
        </p15:guide>
        <p15:guide id="4" pos="3120" userDrawn="1">
          <p15:clr>
            <a:srgbClr val="A4A3A4"/>
          </p15:clr>
        </p15:guide>
        <p15:guide id="5" pos="142" userDrawn="1">
          <p15:clr>
            <a:srgbClr val="A4A3A4"/>
          </p15:clr>
        </p15:guide>
        <p15:guide id="6" pos="60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84" d="100"/>
          <a:sy n="84" d="100"/>
        </p:scale>
        <p:origin x="816" y="90"/>
      </p:cViewPr>
      <p:guideLst>
        <p:guide orient="horz" pos="86"/>
        <p:guide orient="horz" pos="4268"/>
        <p:guide orient="horz" pos="2177"/>
        <p:guide pos="3120"/>
        <p:guide pos="142"/>
        <p:guide pos="609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2004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B1E1D-1656-4BF3-B39D-523606D6DB44}" type="datetimeFigureOut">
              <a:rPr lang="pt-BR" smtClean="0"/>
              <a:t>02/02/2019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149B6-8CC3-4B9A-BCBF-5AF8A7649FF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12689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FC044-1321-463A-86E8-35D85A959797}" type="datetimeFigureOut">
              <a:rPr lang="pt-BR" smtClean="0"/>
              <a:t>02/02/2019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71550" y="685800"/>
            <a:ext cx="491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A99EE-A2C0-4BE5-BB96-1FDEE1D6095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8830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71550" y="685800"/>
            <a:ext cx="49149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pt-BR" sz="1100" b="1" i="1" dirty="0">
                <a:latin typeface="Arial" pitchFamily="34" charset="0"/>
                <a:cs typeface="Arial" pitchFamily="34" charset="0"/>
              </a:rPr>
              <a:t>Nota:</a:t>
            </a:r>
          </a:p>
          <a:p>
            <a:pPr>
              <a:spcBef>
                <a:spcPts val="1200"/>
              </a:spcBef>
            </a:pPr>
            <a:r>
              <a:rPr lang="pt-BR" sz="1100" b="1" i="1" dirty="0">
                <a:latin typeface="Arial" pitchFamily="34" charset="0"/>
                <a:cs typeface="Arial" pitchFamily="34" charset="0"/>
              </a:rPr>
              <a:t>Este certificado foi concebido para ser impresso. Deve testar a impressão em papel normal antes de imprimir para garantir que o posicionamento está correto.</a:t>
            </a:r>
          </a:p>
          <a:p>
            <a:pPr>
              <a:spcBef>
                <a:spcPts val="1200"/>
              </a:spcBef>
            </a:pPr>
            <a:r>
              <a:rPr lang="pt-BR" sz="1100" b="1" i="1" dirty="0">
                <a:latin typeface="Arial" pitchFamily="34" charset="0"/>
                <a:cs typeface="Arial" pitchFamily="34" charset="0"/>
              </a:rPr>
              <a:t>Pode ser necessário desmarcar a opção Dimensionar para Ajustar ao Papel na caixa de diálogo Impressão (na lista pendente de Diapositivos de Página Inteira).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2004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rtifi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1073151" y="1475137"/>
            <a:ext cx="7759700" cy="484727"/>
          </a:xfrm>
        </p:spPr>
        <p:txBody>
          <a:bodyPr lIns="91440" tIns="45720" rIns="91440" bIns="4572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600" i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330"/>
            </a:lvl2pPr>
            <a:lvl3pPr marL="0" indent="0" algn="ctr">
              <a:spcBef>
                <a:spcPts val="0"/>
              </a:spcBef>
              <a:buNone/>
              <a:defRPr sz="1330"/>
            </a:lvl3pPr>
            <a:lvl4pPr marL="0" indent="0" algn="ctr">
              <a:spcBef>
                <a:spcPts val="0"/>
              </a:spcBef>
              <a:buNone/>
              <a:defRPr sz="1330"/>
            </a:lvl4pPr>
            <a:lvl5pPr marL="0" indent="0" algn="ctr">
              <a:spcBef>
                <a:spcPts val="0"/>
              </a:spcBef>
              <a:buNone/>
              <a:defRPr sz="1330"/>
            </a:lvl5pPr>
          </a:lstStyle>
          <a:p>
            <a:pPr lvl="0"/>
            <a:r>
              <a:rPr lang="pt-BR" dirty="0"/>
              <a:t>Tipo do Certificado</a:t>
            </a:r>
          </a:p>
        </p:txBody>
      </p:sp>
      <p:sp>
        <p:nvSpPr>
          <p:cNvPr id="20" name="Espaço Reservado para Texto 7"/>
          <p:cNvSpPr>
            <a:spLocks noGrp="1"/>
          </p:cNvSpPr>
          <p:nvPr>
            <p:ph type="body" sz="quarter" idx="19" hasCustomPrompt="1"/>
          </p:nvPr>
        </p:nvSpPr>
        <p:spPr>
          <a:xfrm>
            <a:off x="1073151" y="3821090"/>
            <a:ext cx="7759700" cy="328446"/>
          </a:xfrm>
        </p:spPr>
        <p:txBody>
          <a:bodyPr lIns="91440" tIns="45720" rIns="91440" bIns="4572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3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330"/>
            </a:lvl2pPr>
            <a:lvl3pPr marL="0" indent="0" algn="ctr">
              <a:spcBef>
                <a:spcPts val="0"/>
              </a:spcBef>
              <a:buNone/>
              <a:defRPr sz="1330"/>
            </a:lvl3pPr>
            <a:lvl4pPr marL="0" indent="0" algn="ctr">
              <a:spcBef>
                <a:spcPts val="0"/>
              </a:spcBef>
              <a:buNone/>
              <a:defRPr sz="1330"/>
            </a:lvl4pPr>
            <a:lvl5pPr marL="0" indent="0" algn="ctr">
              <a:spcBef>
                <a:spcPts val="0"/>
              </a:spcBef>
              <a:buNone/>
              <a:defRPr sz="1330"/>
            </a:lvl5pPr>
          </a:lstStyle>
          <a:p>
            <a:pPr lvl="0"/>
            <a:r>
              <a:rPr lang="pt-BR" dirty="0"/>
              <a:t>[Descreva a contribuição/motivo para a premiação aqui]</a:t>
            </a:r>
          </a:p>
        </p:txBody>
      </p:sp>
      <p:sp>
        <p:nvSpPr>
          <p:cNvPr id="9" name="Espaço Reservado para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1073151" y="2972893"/>
            <a:ext cx="7759700" cy="745409"/>
          </a:xfrm>
        </p:spPr>
        <p:txBody>
          <a:bodyPr lIns="91440" tIns="45720" rIns="91440" bIns="4572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4388" b="0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330"/>
            </a:lvl2pPr>
            <a:lvl3pPr marL="0" indent="0" algn="ctr">
              <a:spcBef>
                <a:spcPts val="0"/>
              </a:spcBef>
              <a:buNone/>
              <a:defRPr sz="1330"/>
            </a:lvl3pPr>
            <a:lvl4pPr marL="0" indent="0" algn="ctr">
              <a:spcBef>
                <a:spcPts val="0"/>
              </a:spcBef>
              <a:buNone/>
              <a:defRPr sz="1330"/>
            </a:lvl4pPr>
            <a:lvl5pPr marL="0" indent="0" algn="ctr">
              <a:spcBef>
                <a:spcPts val="0"/>
              </a:spcBef>
              <a:buNone/>
              <a:defRPr sz="1330"/>
            </a:lvl5pPr>
          </a:lstStyle>
          <a:p>
            <a:pPr lvl="0"/>
            <a:r>
              <a:rPr lang="pt-BR" dirty="0"/>
              <a:t>Nome do Destinatário</a:t>
            </a:r>
          </a:p>
        </p:txBody>
      </p:sp>
      <p:sp>
        <p:nvSpPr>
          <p:cNvPr id="21" name="Espaço Reservado para Texto 7"/>
          <p:cNvSpPr>
            <a:spLocks noGrp="1"/>
          </p:cNvSpPr>
          <p:nvPr>
            <p:ph type="body" sz="quarter" idx="20" hasCustomPrompt="1"/>
          </p:nvPr>
        </p:nvSpPr>
        <p:spPr>
          <a:xfrm>
            <a:off x="1073151" y="2580962"/>
            <a:ext cx="7759700" cy="328446"/>
          </a:xfrm>
        </p:spPr>
        <p:txBody>
          <a:bodyPr lIns="91440" tIns="45720" rIns="91440" bIns="4572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975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330"/>
            </a:lvl2pPr>
            <a:lvl3pPr marL="0" indent="0" algn="ctr">
              <a:spcBef>
                <a:spcPts val="0"/>
              </a:spcBef>
              <a:buNone/>
              <a:defRPr sz="1330"/>
            </a:lvl3pPr>
            <a:lvl4pPr marL="0" indent="0" algn="ctr">
              <a:spcBef>
                <a:spcPts val="0"/>
              </a:spcBef>
              <a:buNone/>
              <a:defRPr sz="1330"/>
            </a:lvl4pPr>
            <a:lvl5pPr marL="0" indent="0" algn="ctr">
              <a:spcBef>
                <a:spcPts val="0"/>
              </a:spcBef>
              <a:buNone/>
              <a:defRPr sz="1330"/>
            </a:lvl5pPr>
          </a:lstStyle>
          <a:p>
            <a:pPr lvl="0"/>
            <a:r>
              <a:rPr lang="pt-BR" dirty="0"/>
              <a:t>[Adicione o texto aqui, por exemplo, “Este Certificado Reconhece que ”]</a:t>
            </a:r>
          </a:p>
        </p:txBody>
      </p:sp>
      <p:cxnSp>
        <p:nvCxnSpPr>
          <p:cNvPr id="24" name="Conector reto 23"/>
          <p:cNvCxnSpPr/>
          <p:nvPr/>
        </p:nvCxnSpPr>
        <p:spPr>
          <a:xfrm>
            <a:off x="3515162" y="5176380"/>
            <a:ext cx="2926774" cy="0"/>
          </a:xfrm>
          <a:prstGeom prst="line">
            <a:avLst/>
          </a:prstGeom>
          <a:noFill/>
          <a:ln w="9525" cap="flat" cmpd="sng" algn="ctr">
            <a:solidFill>
              <a:srgbClr val="404040"/>
            </a:solidFill>
            <a:prstDash val="solid"/>
          </a:ln>
          <a:effectLst/>
        </p:spPr>
      </p:cxnSp>
      <p:sp>
        <p:nvSpPr>
          <p:cNvPr id="18" name="Espaço Reservado para Texto 7"/>
          <p:cNvSpPr>
            <a:spLocks noGrp="1"/>
          </p:cNvSpPr>
          <p:nvPr>
            <p:ph type="body" sz="quarter" idx="17" hasCustomPrompt="1"/>
          </p:nvPr>
        </p:nvSpPr>
        <p:spPr>
          <a:xfrm>
            <a:off x="3368824" y="5197254"/>
            <a:ext cx="3219450" cy="271058"/>
          </a:xfrm>
        </p:spPr>
        <p:txBody>
          <a:bodyPr lIns="91440" tIns="0" rIns="9144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650" b="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330"/>
            </a:lvl2pPr>
            <a:lvl3pPr marL="0" indent="0" algn="ctr">
              <a:spcBef>
                <a:spcPts val="0"/>
              </a:spcBef>
              <a:buNone/>
              <a:defRPr sz="1330"/>
            </a:lvl3pPr>
            <a:lvl4pPr marL="0" indent="0" algn="ctr">
              <a:spcBef>
                <a:spcPts val="0"/>
              </a:spcBef>
              <a:buNone/>
              <a:defRPr sz="1330"/>
            </a:lvl4pPr>
            <a:lvl5pPr marL="0" indent="0" algn="ctr">
              <a:spcBef>
                <a:spcPts val="0"/>
              </a:spcBef>
              <a:buNone/>
              <a:defRPr sz="1330"/>
            </a:lvl5pPr>
          </a:lstStyle>
          <a:p>
            <a:pPr lvl="0"/>
            <a:r>
              <a:rPr lang="pt-BR" dirty="0"/>
              <a:t>Nome/Cargo do Apresentador</a:t>
            </a:r>
          </a:p>
        </p:txBody>
      </p:sp>
      <p:sp>
        <p:nvSpPr>
          <p:cNvPr id="30" name="Espaço Reservado para Texto 7"/>
          <p:cNvSpPr>
            <a:spLocks noGrp="1"/>
          </p:cNvSpPr>
          <p:nvPr>
            <p:ph type="body" sz="quarter" idx="21" hasCustomPrompt="1"/>
          </p:nvPr>
        </p:nvSpPr>
        <p:spPr>
          <a:xfrm>
            <a:off x="3370763" y="5489185"/>
            <a:ext cx="3217511" cy="271058"/>
          </a:xfrm>
        </p:spPr>
        <p:txBody>
          <a:bodyPr lIns="91440" tIns="0" rIns="9144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650" b="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330"/>
            </a:lvl2pPr>
            <a:lvl3pPr marL="0" indent="0" algn="ctr">
              <a:spcBef>
                <a:spcPts val="0"/>
              </a:spcBef>
              <a:buNone/>
              <a:defRPr sz="1330"/>
            </a:lvl3pPr>
            <a:lvl4pPr marL="0" indent="0" algn="ctr">
              <a:spcBef>
                <a:spcPts val="0"/>
              </a:spcBef>
              <a:buNone/>
              <a:defRPr sz="1330"/>
            </a:lvl4pPr>
            <a:lvl5pPr marL="0" indent="0" algn="ctr">
              <a:spcBef>
                <a:spcPts val="0"/>
              </a:spcBef>
              <a:buNone/>
              <a:defRPr sz="1330"/>
            </a:lvl5pPr>
          </a:lstStyle>
          <a:p>
            <a:pPr lvl="0"/>
            <a:r>
              <a:rPr lang="pt-BR" dirty="0"/>
              <a:t>Data</a:t>
            </a:r>
          </a:p>
        </p:txBody>
      </p:sp>
      <p:cxnSp>
        <p:nvCxnSpPr>
          <p:cNvPr id="4" name="Conector reto 3"/>
          <p:cNvCxnSpPr/>
          <p:nvPr/>
        </p:nvCxnSpPr>
        <p:spPr>
          <a:xfrm>
            <a:off x="3368824" y="5176380"/>
            <a:ext cx="32194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07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911975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45760" y="6511303"/>
            <a:ext cx="2311400" cy="367999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59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384550" y="6511303"/>
            <a:ext cx="3136900" cy="367999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59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148839" y="6511303"/>
            <a:ext cx="2311400" cy="367999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59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D2FA371-C872-4E76-B1E3-5B0775D37C39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73151" y="998397"/>
            <a:ext cx="7759700" cy="68668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73151" y="1843193"/>
            <a:ext cx="7759702" cy="4070385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5534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ctr" defTabSz="752578" rtl="0" eaLnBrk="1" latinLnBrk="0" hangingPunct="1">
        <a:spcBef>
          <a:spcPct val="0"/>
        </a:spcBef>
        <a:buNone/>
        <a:defRPr sz="2069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02633" indent="-202633" algn="l" defTabSz="752578" rtl="0" eaLnBrk="1" latinLnBrk="0" hangingPunct="1">
        <a:lnSpc>
          <a:spcPct val="90000"/>
        </a:lnSpc>
        <a:spcBef>
          <a:spcPts val="1330"/>
        </a:spcBef>
        <a:buFont typeface="Arial" pitchFamily="34" charset="0"/>
        <a:buChar char="•"/>
        <a:defRPr sz="1478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472810" indent="-202633" algn="l" defTabSz="752578" rtl="0" eaLnBrk="1" latinLnBrk="0" hangingPunct="1">
        <a:lnSpc>
          <a:spcPct val="90000"/>
        </a:lnSpc>
        <a:spcBef>
          <a:spcPts val="443"/>
        </a:spcBef>
        <a:buFont typeface="Arial" pitchFamily="34" charset="0"/>
        <a:buChar char="•"/>
        <a:defRPr sz="133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742987" indent="-168861" algn="l" defTabSz="752578" rtl="0" eaLnBrk="1" latinLnBrk="0" hangingPunct="1">
        <a:lnSpc>
          <a:spcPct val="90000"/>
        </a:lnSpc>
        <a:spcBef>
          <a:spcPts val="222"/>
        </a:spcBef>
        <a:buFont typeface="Arial" pitchFamily="34" charset="0"/>
        <a:buChar char="•"/>
        <a:defRPr sz="1181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945621" indent="-168861" algn="l" defTabSz="752578" rtl="0" eaLnBrk="1" latinLnBrk="0" hangingPunct="1">
        <a:lnSpc>
          <a:spcPct val="90000"/>
        </a:lnSpc>
        <a:spcBef>
          <a:spcPts val="222"/>
        </a:spcBef>
        <a:buFont typeface="Arial" pitchFamily="34" charset="0"/>
        <a:buChar char="•"/>
        <a:defRPr sz="1034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1148253" indent="-168861" algn="l" defTabSz="752578" rtl="0" eaLnBrk="1" latinLnBrk="0" hangingPunct="1">
        <a:lnSpc>
          <a:spcPct val="90000"/>
        </a:lnSpc>
        <a:spcBef>
          <a:spcPts val="222"/>
        </a:spcBef>
        <a:buFont typeface="Arial" pitchFamily="34" charset="0"/>
        <a:buChar char="•"/>
        <a:defRPr sz="1034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1350887" indent="-188145" algn="l" defTabSz="752578" rtl="0" eaLnBrk="1" latinLnBrk="0" hangingPunct="1">
        <a:lnSpc>
          <a:spcPct val="90000"/>
        </a:lnSpc>
        <a:spcBef>
          <a:spcPts val="222"/>
        </a:spcBef>
        <a:buFont typeface="Arial" pitchFamily="34" charset="0"/>
        <a:buChar char="•"/>
        <a:defRPr sz="1034" kern="1200">
          <a:solidFill>
            <a:schemeClr val="tx1"/>
          </a:solidFill>
          <a:latin typeface="+mn-lt"/>
          <a:ea typeface="+mn-ea"/>
          <a:cs typeface="+mn-cs"/>
        </a:defRPr>
      </a:lvl6pPr>
      <a:lvl7pPr marL="1553520" indent="-188145" algn="l" defTabSz="752578" rtl="0" eaLnBrk="1" latinLnBrk="0" hangingPunct="1">
        <a:lnSpc>
          <a:spcPct val="90000"/>
        </a:lnSpc>
        <a:spcBef>
          <a:spcPts val="222"/>
        </a:spcBef>
        <a:buFont typeface="Arial" pitchFamily="34" charset="0"/>
        <a:buChar char="•"/>
        <a:defRPr sz="1034" kern="1200">
          <a:solidFill>
            <a:schemeClr val="tx1"/>
          </a:solidFill>
          <a:latin typeface="+mn-lt"/>
          <a:ea typeface="+mn-ea"/>
          <a:cs typeface="+mn-cs"/>
        </a:defRPr>
      </a:lvl7pPr>
      <a:lvl8pPr marL="1756152" indent="-188145" algn="l" defTabSz="752578" rtl="0" eaLnBrk="1" latinLnBrk="0" hangingPunct="1">
        <a:lnSpc>
          <a:spcPct val="90000"/>
        </a:lnSpc>
        <a:spcBef>
          <a:spcPts val="222"/>
        </a:spcBef>
        <a:buFont typeface="Arial" pitchFamily="34" charset="0"/>
        <a:buChar char="•"/>
        <a:defRPr sz="1034" kern="1200">
          <a:solidFill>
            <a:schemeClr val="tx1"/>
          </a:solidFill>
          <a:latin typeface="+mn-lt"/>
          <a:ea typeface="+mn-ea"/>
          <a:cs typeface="+mn-cs"/>
        </a:defRPr>
      </a:lvl8pPr>
      <a:lvl9pPr marL="1958785" indent="-188145" algn="l" defTabSz="752578" rtl="0" eaLnBrk="1" latinLnBrk="0" hangingPunct="1">
        <a:lnSpc>
          <a:spcPct val="90000"/>
        </a:lnSpc>
        <a:spcBef>
          <a:spcPts val="222"/>
        </a:spcBef>
        <a:buFont typeface="Arial" pitchFamily="34" charset="0"/>
        <a:buChar char="•"/>
        <a:defRPr sz="10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752578" rtl="0" eaLnBrk="1" latinLnBrk="0" hangingPunct="1">
        <a:defRPr sz="1478" kern="1200">
          <a:solidFill>
            <a:schemeClr val="tx1"/>
          </a:solidFill>
          <a:latin typeface="+mn-lt"/>
          <a:ea typeface="+mn-ea"/>
          <a:cs typeface="+mn-cs"/>
        </a:defRPr>
      </a:lvl1pPr>
      <a:lvl2pPr marL="376289" algn="l" defTabSz="752578" rtl="0" eaLnBrk="1" latinLnBrk="0" hangingPunct="1">
        <a:defRPr sz="1478" kern="1200">
          <a:solidFill>
            <a:schemeClr val="tx1"/>
          </a:solidFill>
          <a:latin typeface="+mn-lt"/>
          <a:ea typeface="+mn-ea"/>
          <a:cs typeface="+mn-cs"/>
        </a:defRPr>
      </a:lvl2pPr>
      <a:lvl3pPr marL="752578" algn="l" defTabSz="752578" rtl="0" eaLnBrk="1" latinLnBrk="0" hangingPunct="1">
        <a:defRPr sz="1478" kern="1200">
          <a:solidFill>
            <a:schemeClr val="tx1"/>
          </a:solidFill>
          <a:latin typeface="+mn-lt"/>
          <a:ea typeface="+mn-ea"/>
          <a:cs typeface="+mn-cs"/>
        </a:defRPr>
      </a:lvl3pPr>
      <a:lvl4pPr marL="1128869" algn="l" defTabSz="752578" rtl="0" eaLnBrk="1" latinLnBrk="0" hangingPunct="1">
        <a:defRPr sz="1478" kern="1200">
          <a:solidFill>
            <a:schemeClr val="tx1"/>
          </a:solidFill>
          <a:latin typeface="+mn-lt"/>
          <a:ea typeface="+mn-ea"/>
          <a:cs typeface="+mn-cs"/>
        </a:defRPr>
      </a:lvl4pPr>
      <a:lvl5pPr marL="1505158" algn="l" defTabSz="752578" rtl="0" eaLnBrk="1" latinLnBrk="0" hangingPunct="1">
        <a:defRPr sz="1478" kern="1200">
          <a:solidFill>
            <a:schemeClr val="tx1"/>
          </a:solidFill>
          <a:latin typeface="+mn-lt"/>
          <a:ea typeface="+mn-ea"/>
          <a:cs typeface="+mn-cs"/>
        </a:defRPr>
      </a:lvl5pPr>
      <a:lvl6pPr marL="1881447" algn="l" defTabSz="752578" rtl="0" eaLnBrk="1" latinLnBrk="0" hangingPunct="1">
        <a:defRPr sz="1478" kern="1200">
          <a:solidFill>
            <a:schemeClr val="tx1"/>
          </a:solidFill>
          <a:latin typeface="+mn-lt"/>
          <a:ea typeface="+mn-ea"/>
          <a:cs typeface="+mn-cs"/>
        </a:defRPr>
      </a:lvl6pPr>
      <a:lvl7pPr marL="2257736" algn="l" defTabSz="752578" rtl="0" eaLnBrk="1" latinLnBrk="0" hangingPunct="1">
        <a:defRPr sz="1478" kern="1200">
          <a:solidFill>
            <a:schemeClr val="tx1"/>
          </a:solidFill>
          <a:latin typeface="+mn-lt"/>
          <a:ea typeface="+mn-ea"/>
          <a:cs typeface="+mn-cs"/>
        </a:defRPr>
      </a:lvl7pPr>
      <a:lvl8pPr marL="2634026" algn="l" defTabSz="752578" rtl="0" eaLnBrk="1" latinLnBrk="0" hangingPunct="1">
        <a:defRPr sz="1478" kern="1200">
          <a:solidFill>
            <a:schemeClr val="tx1"/>
          </a:solidFill>
          <a:latin typeface="+mn-lt"/>
          <a:ea typeface="+mn-ea"/>
          <a:cs typeface="+mn-cs"/>
        </a:defRPr>
      </a:lvl8pPr>
      <a:lvl9pPr marL="3010315" algn="l" defTabSz="752578" rtl="0" eaLnBrk="1" latinLnBrk="0" hangingPunct="1">
        <a:defRPr sz="14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21" t="16921" r="15073" b="58164"/>
          <a:stretch/>
        </p:blipFill>
        <p:spPr>
          <a:xfrm>
            <a:off x="2847976" y="1970087"/>
            <a:ext cx="4086225" cy="2662238"/>
          </a:xfrm>
          <a:prstGeom prst="rect">
            <a:avLst/>
          </a:prstGeom>
        </p:spPr>
      </p:pic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>
          <a:xfrm>
            <a:off x="1627139" y="3438234"/>
            <a:ext cx="6042536" cy="390765"/>
          </a:xfrm>
        </p:spPr>
        <p:txBody>
          <a:bodyPr/>
          <a:lstStyle/>
          <a:p>
            <a:pPr algn="l"/>
            <a:r>
              <a:rPr lang="pt-BR" dirty="0"/>
              <a:t>Renato </a:t>
            </a:r>
            <a:r>
              <a:rPr lang="pt-BR" dirty="0" err="1"/>
              <a:t>Diares</a:t>
            </a:r>
            <a:r>
              <a:rPr lang="pt-BR" dirty="0"/>
              <a:t> </a:t>
            </a:r>
            <a:r>
              <a:rPr lang="pt-BR" dirty="0" err="1"/>
              <a:t>Manfrinatto</a:t>
            </a:r>
            <a:r>
              <a:rPr lang="pt-BR" dirty="0"/>
              <a:t> </a:t>
            </a:r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1"/>
          </p:nvPr>
        </p:nvSpPr>
        <p:spPr>
          <a:xfrm>
            <a:off x="2970844" y="1636160"/>
            <a:ext cx="4298393" cy="600915"/>
          </a:xfrm>
        </p:spPr>
        <p:txBody>
          <a:bodyPr/>
          <a:lstStyle/>
          <a:p>
            <a:r>
              <a:rPr lang="pt-BR" sz="6000" dirty="0">
                <a:latin typeface="Old English Text MT" panose="03040902040508030806" pitchFamily="66" charset="0"/>
              </a:rPr>
              <a:t>Certificado</a:t>
            </a:r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7"/>
          </p:nvPr>
        </p:nvSpPr>
        <p:spPr>
          <a:xfrm>
            <a:off x="3800872" y="5239060"/>
            <a:ext cx="2414588" cy="305159"/>
          </a:xfrm>
        </p:spPr>
        <p:txBody>
          <a:bodyPr/>
          <a:lstStyle/>
          <a:p>
            <a:r>
              <a:rPr lang="pt-BR" sz="1050" dirty="0"/>
              <a:t>Márcio roberto c. rosa</a:t>
            </a:r>
          </a:p>
          <a:p>
            <a:r>
              <a:rPr lang="pt-BR" sz="1050" dirty="0"/>
              <a:t>instrutor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21"/>
          </p:nvPr>
        </p:nvSpPr>
        <p:spPr>
          <a:xfrm>
            <a:off x="3399410" y="5570997"/>
            <a:ext cx="3217511" cy="271058"/>
          </a:xfrm>
        </p:spPr>
        <p:txBody>
          <a:bodyPr/>
          <a:lstStyle/>
          <a:p>
            <a:r>
              <a:rPr lang="pt-BR" sz="1050" dirty="0"/>
              <a:t>02 de FEVEREIRO de 2019</a:t>
            </a:r>
          </a:p>
        </p:txBody>
      </p:sp>
      <p:sp>
        <p:nvSpPr>
          <p:cNvPr id="3" name="Retângulo 2"/>
          <p:cNvSpPr/>
          <p:nvPr/>
        </p:nvSpPr>
        <p:spPr>
          <a:xfrm>
            <a:off x="1653535" y="3044288"/>
            <a:ext cx="20753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/>
              <a:t>Certificamos</a:t>
            </a:r>
            <a:r>
              <a:rPr lang="pt-BR" sz="1434" dirty="0"/>
              <a:t> que: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4" t="15556" r="13283" b="30000"/>
          <a:stretch/>
        </p:blipFill>
        <p:spPr>
          <a:xfrm>
            <a:off x="1210744" y="1079724"/>
            <a:ext cx="1294086" cy="1713789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1640633" y="3771425"/>
            <a:ext cx="66969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/>
              <a:t>participou e concluiu o curso </a:t>
            </a:r>
            <a:r>
              <a:rPr lang="pt-BR" sz="1600" b="1" dirty="0"/>
              <a:t>de Excel Empresarial Avançado com Lógica, Macros e VBA</a:t>
            </a:r>
            <a:r>
              <a:rPr lang="pt-BR" sz="1600" dirty="0"/>
              <a:t>, nos dias 12</a:t>
            </a:r>
            <a:r>
              <a:rPr lang="pt-BR" sz="1600"/>
              <a:t>, 19, 26 </a:t>
            </a:r>
            <a:r>
              <a:rPr lang="pt-BR" sz="1600" dirty="0"/>
              <a:t>de Janeiro e 2 de Fevereiro de 2019, com carga horária de 16 horas.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0842">
            <a:off x="4302160" y="4203441"/>
            <a:ext cx="1665143" cy="15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35336"/>
      </p:ext>
    </p:extLst>
  </p:cSld>
  <p:clrMapOvr>
    <a:masterClrMapping/>
  </p:clrMapOvr>
</p:sld>
</file>

<file path=ppt/theme/theme1.xml><?xml version="1.0" encoding="utf-8"?>
<a:theme xmlns:a="http://schemas.openxmlformats.org/drawingml/2006/main" name="Certificate of Scholarship (Blue)">
  <a:themeElements>
    <a:clrScheme name="Certificate of Achievement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ertificado.potx" id="{7FA8C0A1-D6FC-4907-A103-23E5C1A0ABE3}" vid="{3C274114-5D7C-48B8-9252-249A36A02148}"/>
    </a:ext>
  </a:extLst>
</a:theme>
</file>

<file path=ppt/theme/theme2.xml><?xml version="1.0" encoding="utf-8"?>
<a:theme xmlns:a="http://schemas.openxmlformats.org/drawingml/2006/main" name="Escritório Theme">
  <a:themeElements>
    <a:clrScheme name="Certificate of Achievement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scritório Theme">
  <a:themeElements>
    <a:clrScheme name="Certificate of Achievement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C7A7B7-7A25-4EA8-88D1-EF65A02836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Certificado - Copia</Template>
  <TotalTime>0</TotalTime>
  <Words>111</Words>
  <Application>Microsoft Office PowerPoint</Application>
  <PresentationFormat>Personalizar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Old English Text MT</vt:lpstr>
      <vt:lpstr>Palatino Linotype</vt:lpstr>
      <vt:lpstr>Certificate of Scholarship (Blue)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2016-12-14T20:25:26Z</dcterms:created>
  <dcterms:modified xsi:type="dcterms:W3CDTF">2019-02-02T19:30:23Z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TC028952659991</vt:lpwstr>
  </property>
</Properties>
</file>