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906000" cy="6911975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" userDrawn="1">
          <p15:clr>
            <a:srgbClr val="A4A3A4"/>
          </p15:clr>
        </p15:guide>
        <p15:guide id="2" orient="horz" pos="4268" userDrawn="1">
          <p15:clr>
            <a:srgbClr val="A4A3A4"/>
          </p15:clr>
        </p15:guide>
        <p15:guide id="3" orient="horz" pos="2177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142" userDrawn="1">
          <p15:clr>
            <a:srgbClr val="A4A3A4"/>
          </p15:clr>
        </p15:guide>
        <p15:guide id="6" pos="60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4" d="100"/>
          <a:sy n="84" d="100"/>
        </p:scale>
        <p:origin x="816" y="90"/>
      </p:cViewPr>
      <p:guideLst>
        <p:guide orient="horz" pos="86"/>
        <p:guide orient="horz" pos="4268"/>
        <p:guide orient="horz" pos="2177"/>
        <p:guide pos="3120"/>
        <p:guide pos="142"/>
        <p:guide pos="60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685800"/>
            <a:ext cx="491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71550" y="685800"/>
            <a:ext cx="491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Este certificado foi concebido para ser impresso. Deve testar a impressão em papel normal antes de imprimir para garantir que o posicionamento está correto.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Pode ser necessário desmarcar a opção Dimensionar para Ajustar ao Papel na caixa de diálogo Impressão (na lista pendente de Diapositivos de Página Inteira).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0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3151" y="1475137"/>
            <a:ext cx="7759700" cy="484727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Tipo do Certificado</a:t>
            </a:r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1073151" y="3821090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[Descreva a contribuição/motivo para a premiação aqui]</a:t>
            </a:r>
          </a:p>
        </p:txBody>
      </p:sp>
      <p:sp>
        <p:nvSpPr>
          <p:cNvPr id="9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3151" y="2972893"/>
            <a:ext cx="7759700" cy="745409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388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 do Destinatário</a:t>
            </a:r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1073151" y="2580962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975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[Adicione o texto aqui, por exemplo, “Este Certificado Reconhece que ”]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3515162" y="5176380"/>
            <a:ext cx="2926774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3368824" y="5197254"/>
            <a:ext cx="3219450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Nome/Cargo do Apresentador</a:t>
            </a:r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70763" y="5489185"/>
            <a:ext cx="3217511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Data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368824" y="5176380"/>
            <a:ext cx="3219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911975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45760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511303"/>
            <a:ext cx="31369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48839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3151" y="998397"/>
            <a:ext cx="7759700" cy="68668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51" y="1843193"/>
            <a:ext cx="7759702" cy="407038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752578" rtl="0" eaLnBrk="1" latinLnBrk="0" hangingPunct="1">
        <a:spcBef>
          <a:spcPct val="0"/>
        </a:spcBef>
        <a:buNone/>
        <a:defRPr sz="2069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02633" indent="-202633" algn="l" defTabSz="752578" rtl="0" eaLnBrk="1" latinLnBrk="0" hangingPunct="1">
        <a:lnSpc>
          <a:spcPct val="90000"/>
        </a:lnSpc>
        <a:spcBef>
          <a:spcPts val="1330"/>
        </a:spcBef>
        <a:buFont typeface="Arial" pitchFamily="34" charset="0"/>
        <a:buChar char="•"/>
        <a:defRPr sz="1478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472810" indent="-202633" algn="l" defTabSz="752578" rtl="0" eaLnBrk="1" latinLnBrk="0" hangingPunct="1">
        <a:lnSpc>
          <a:spcPct val="90000"/>
        </a:lnSpc>
        <a:spcBef>
          <a:spcPts val="443"/>
        </a:spcBef>
        <a:buFont typeface="Arial" pitchFamily="34" charset="0"/>
        <a:buChar char="•"/>
        <a:defRPr sz="133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42987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18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45621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148253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350887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6pPr>
      <a:lvl7pPr marL="1553520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7pPr>
      <a:lvl8pPr marL="1756152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8pPr>
      <a:lvl9pPr marL="1958785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1pPr>
      <a:lvl2pPr marL="37628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2pPr>
      <a:lvl3pPr marL="75257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3pPr>
      <a:lvl4pPr marL="112886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4pPr>
      <a:lvl5pPr marL="150515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5pPr>
      <a:lvl6pPr marL="1881447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6pPr>
      <a:lvl7pPr marL="225773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7pPr>
      <a:lvl8pPr marL="263402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8pPr>
      <a:lvl9pPr marL="3010315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6921" r="15073" b="58164"/>
          <a:stretch/>
        </p:blipFill>
        <p:spPr>
          <a:xfrm>
            <a:off x="2847976" y="1970087"/>
            <a:ext cx="4086225" cy="2662238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1627139" y="3438234"/>
            <a:ext cx="6042536" cy="390765"/>
          </a:xfrm>
        </p:spPr>
        <p:txBody>
          <a:bodyPr/>
          <a:lstStyle/>
          <a:p>
            <a:pPr algn="l"/>
            <a:r>
              <a:rPr lang="pt-BR" dirty="0"/>
              <a:t>Tais Carolina Xavier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2970844" y="1636160"/>
            <a:ext cx="4298393" cy="600915"/>
          </a:xfrm>
        </p:spPr>
        <p:txBody>
          <a:bodyPr/>
          <a:lstStyle/>
          <a:p>
            <a:r>
              <a:rPr lang="pt-BR" sz="6000">
                <a:latin typeface="Old English Text MT" panose="03040902040508030806" pitchFamily="66" charset="0"/>
              </a:rPr>
              <a:t>Certificado</a:t>
            </a:r>
            <a:endParaRPr lang="pt-BR" sz="6000" dirty="0">
              <a:latin typeface="Old English Text MT" panose="03040902040508030806" pitchFamily="66" charset="0"/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7"/>
          </p:nvPr>
        </p:nvSpPr>
        <p:spPr>
          <a:xfrm>
            <a:off x="3800872" y="5239060"/>
            <a:ext cx="2414588" cy="305159"/>
          </a:xfrm>
        </p:spPr>
        <p:txBody>
          <a:bodyPr/>
          <a:lstStyle/>
          <a:p>
            <a:r>
              <a:rPr lang="pt-BR" sz="1050" dirty="0"/>
              <a:t>Márcio roberto c. rosa</a:t>
            </a:r>
          </a:p>
          <a:p>
            <a:r>
              <a:rPr lang="pt-BR" sz="1050" dirty="0"/>
              <a:t>instrutor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21"/>
          </p:nvPr>
        </p:nvSpPr>
        <p:spPr>
          <a:xfrm>
            <a:off x="3399410" y="5570997"/>
            <a:ext cx="3217511" cy="271058"/>
          </a:xfrm>
        </p:spPr>
        <p:txBody>
          <a:bodyPr/>
          <a:lstStyle/>
          <a:p>
            <a:r>
              <a:rPr lang="pt-BR" sz="1050" dirty="0"/>
              <a:t>02 de FEVEREIRO de 2019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3535" y="3044288"/>
            <a:ext cx="2075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Certificamos</a:t>
            </a:r>
            <a:r>
              <a:rPr lang="pt-BR" sz="1434" dirty="0"/>
              <a:t> que: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15556" r="13283" b="30000"/>
          <a:stretch/>
        </p:blipFill>
        <p:spPr>
          <a:xfrm>
            <a:off x="1210744" y="1079724"/>
            <a:ext cx="1294086" cy="171378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40633" y="3771425"/>
            <a:ext cx="6696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participou e concluiu o curso </a:t>
            </a:r>
            <a:r>
              <a:rPr lang="pt-BR" sz="1600" b="1" dirty="0"/>
              <a:t>de Excel Empresarial Avançado com Lógica, Macros e VBA</a:t>
            </a:r>
            <a:r>
              <a:rPr lang="pt-BR" sz="1600" dirty="0"/>
              <a:t>, nos dias 12, 19, 26 de Janeiro e 2 de Fevereiro de 2019, com carga horária de 16 horas.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842">
            <a:off x="4302160" y="4203441"/>
            <a:ext cx="1665143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5336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Scholarship (Blue)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rtificado.potx" id="{7FA8C0A1-D6FC-4907-A103-23E5C1A0ABE3}" vid="{3C274114-5D7C-48B8-9252-249A36A02148}"/>
    </a:ext>
  </a:extLst>
</a:theme>
</file>

<file path=ppt/theme/theme2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C7A7B7-7A25-4EA8-88D1-EF65A0283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Certificado - Copia</Template>
  <TotalTime>0</TotalTime>
  <Words>111</Words>
  <Application>Microsoft Office PowerPoint</Application>
  <PresentationFormat>Personalizar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Old English Text MT</vt:lpstr>
      <vt:lpstr>Palatino Linotype</vt:lpstr>
      <vt:lpstr>Certificate of Scholarship (Blue)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2016-12-14T20:25:26Z</dcterms:created>
  <dcterms:modified xsi:type="dcterms:W3CDTF">2019-02-02T19:32:02Z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TC028952659991</vt:lpwstr>
  </property>
</Properties>
</file>