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8" r:id="rId3"/>
    <p:sldId id="290" r:id="rId4"/>
    <p:sldId id="291" r:id="rId5"/>
    <p:sldId id="29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Aula%20Concatenar.xls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Concatenar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42" y="172470"/>
            <a:ext cx="6333970" cy="66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8147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Concatenar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3267" y="2393675"/>
            <a:ext cx="7493794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=CONCATENAR(texto1; texto2;...) 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83265" y="3801998"/>
            <a:ext cx="4089583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=“texto1” &amp; “texto2”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83265" y="3097837"/>
            <a:ext cx="1137064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</p:txBody>
      </p:sp>
      <p:pic>
        <p:nvPicPr>
          <p:cNvPr id="11" name="Imagem 10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534" y="5007972"/>
            <a:ext cx="1540553" cy="15405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731" t="36352" r="67424" b="54952"/>
          <a:stretch/>
        </p:blipFill>
        <p:spPr>
          <a:xfrm>
            <a:off x="7056937" y="2393675"/>
            <a:ext cx="3905955" cy="6096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/>
          <a:srcRect l="2471" t="37158" r="61731" b="54307"/>
          <a:stretch/>
        </p:blipFill>
        <p:spPr>
          <a:xfrm>
            <a:off x="4472848" y="3915759"/>
            <a:ext cx="4684890" cy="5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 Relativas Absolutas, e Mistas: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27001" t="34065" r="24768" b="23749"/>
          <a:stretch/>
        </p:blipFill>
        <p:spPr>
          <a:xfrm>
            <a:off x="956603" y="1837326"/>
            <a:ext cx="9791114" cy="45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2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2093</TotalTime>
  <Words>37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Prosposta ao Grupo FGV1</vt:lpstr>
      <vt:lpstr>Excel Avançado</vt:lpstr>
      <vt:lpstr>Tópicos:</vt:lpstr>
      <vt:lpstr>Algoritmo:</vt:lpstr>
      <vt:lpstr>Função Concatenar:</vt:lpstr>
      <vt:lpstr>Referencias Relativas Absolutas, e Mistas: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58</cp:revision>
  <dcterms:created xsi:type="dcterms:W3CDTF">2017-03-14T01:31:23Z</dcterms:created>
  <dcterms:modified xsi:type="dcterms:W3CDTF">2019-01-11T15:37:24Z</dcterms:modified>
</cp:coreProperties>
</file>