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áfico 14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912" y="5124864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2813</TotalTime>
  <Words>662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62</cp:revision>
  <dcterms:created xsi:type="dcterms:W3CDTF">2017-03-14T01:31:23Z</dcterms:created>
  <dcterms:modified xsi:type="dcterms:W3CDTF">2019-01-11T15:37:52Z</dcterms:modified>
</cp:coreProperties>
</file>