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87" r:id="rId4"/>
    <p:sldId id="29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traz o conteúdo de uma célula através do fornecimento de sua posição dentro do intervalo de células.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 ÍNDICE( intervalo; linha; [coluna])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Argumentos: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00100" lvl="1" indent="-34290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intervalo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argumento obrigatório, sendo o intervalo de células que contém o dado a ser retornado.</a:t>
            </a:r>
          </a:p>
          <a:p>
            <a:pPr marL="800100" lvl="1" indent="-34290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linha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argumento obrigatório, sendo o número da linha do intervalo onde está o dado a ser retornado.</a:t>
            </a:r>
          </a:p>
          <a:p>
            <a:pPr marL="800100" lvl="1" indent="-34290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coluna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argumento opcional, sendo o número da coluna do intervalo onde está o dado a ser retornado.</a:t>
            </a:r>
            <a:endParaRPr lang="pt-BR" sz="16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traz como resultado a posição em que o valor procurado encontra-se no intervalo de células indicado, que deve ser formado por uma linha de células ou por uma coluna de células.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 </a:t>
            </a:r>
            <a:r>
              <a:rPr lang="pt-BR" sz="2000" b="1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CORRESP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pt-BR" sz="2000" b="1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valor_procurado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 intervalo; [correspondência])</a:t>
            </a:r>
          </a:p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Argumentos: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16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</a:t>
            </a:r>
            <a:r>
              <a:rPr lang="pt-BR" sz="1600" b="1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valor_procurado</a:t>
            </a:r>
            <a:r>
              <a:rPr lang="pt-BR" sz="16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 obrigatório, sendo o valor que desejamos procurar no intervalo de células e obter sua posição relativa dentro dele.</a:t>
            </a:r>
          </a:p>
          <a:p>
            <a:pPr defTabSz="1218804">
              <a:spcBef>
                <a:spcPct val="0"/>
              </a:spcBef>
            </a:pPr>
            <a:r>
              <a:rPr lang="pt-BR" sz="16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intervalo: 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 obrigatório, sendo o intervalo de células que estão sendo pesquisadas. Esse intervalo deve ser uma linha de células ou uma coluna de células.</a:t>
            </a:r>
          </a:p>
          <a:p>
            <a:pPr defTabSz="1218804">
              <a:spcBef>
                <a:spcPct val="0"/>
              </a:spcBef>
            </a:pPr>
            <a:r>
              <a:rPr lang="pt-BR" sz="16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correspondência: 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 opcional que especifica como o valor será encontrado. Pode ser:</a:t>
            </a:r>
          </a:p>
          <a:p>
            <a:pPr marL="742950" lvl="1" indent="-28575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 ou omitido: Localiza o maior valor que é menor ou igual a </a:t>
            </a:r>
            <a:r>
              <a:rPr lang="pt-BR" sz="16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valor_procurado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Nesse caso, os dados no intervalo devem estar classificados em ordem crescente.</a:t>
            </a:r>
          </a:p>
          <a:p>
            <a:pPr marL="742950" lvl="1" indent="-28575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 : Localiza o primeiro valor que é exatamente igual ao </a:t>
            </a:r>
            <a:r>
              <a:rPr lang="pt-BR" sz="16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valor_procurado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Os dados no intervalo podem estar em qualquer ordem.</a:t>
            </a:r>
          </a:p>
          <a:p>
            <a:pPr marL="742950" lvl="1" indent="-285750" defTabSz="1218804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-1 : Localiza o menor valor que é maior ou igual a </a:t>
            </a:r>
            <a:r>
              <a:rPr lang="pt-BR" sz="16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valor_procurado</a:t>
            </a:r>
            <a:r>
              <a:rPr lang="pt-BR" sz="16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Nesse caso, os dados no intervalo devem estar classificados em ordem decrescente.</a:t>
            </a:r>
          </a:p>
        </p:txBody>
      </p:sp>
    </p:spTree>
    <p:extLst>
      <p:ext uri="{BB962C8B-B14F-4D97-AF65-F5344CB8AC3E}">
        <p14:creationId xmlns:p14="http://schemas.microsoft.com/office/powerpoint/2010/main" val="302166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2956</TotalTime>
  <Words>319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Prosposta ao Grupo FGV1</vt:lpstr>
      <vt:lpstr>Excel Avançado</vt:lpstr>
      <vt:lpstr>Tópicos:</vt:lpstr>
      <vt:lpstr>Índice:</vt:lpstr>
      <vt:lpstr>Corresp: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57</cp:revision>
  <dcterms:created xsi:type="dcterms:W3CDTF">2017-03-14T01:31:23Z</dcterms:created>
  <dcterms:modified xsi:type="dcterms:W3CDTF">2017-07-26T23:54:27Z</dcterms:modified>
</cp:coreProperties>
</file>