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"/>
  </p:notesMasterIdLst>
  <p:sldIdLst>
    <p:sldId id="256" r:id="rId2"/>
    <p:sldId id="258" r:id="rId3"/>
    <p:sldId id="297" r:id="rId4"/>
    <p:sldId id="29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474B"/>
    <a:srgbClr val="255EA9"/>
    <a:srgbClr val="2761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BF33-DD10-46B2-A0A7-44165F3356F0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A380-1AFD-4832-A7B6-EA0A2155F2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14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3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61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94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94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125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76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8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5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5664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95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6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5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4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46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482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6"/>
            </a:lvl1pPr>
            <a:lvl2pPr marL="609402" indent="0">
              <a:buNone/>
              <a:defRPr sz="1599"/>
            </a:lvl2pPr>
            <a:lvl3pPr marL="1218804" indent="0">
              <a:buNone/>
              <a:defRPr sz="1333"/>
            </a:lvl3pPr>
            <a:lvl4pPr marL="1828206" indent="0">
              <a:buNone/>
              <a:defRPr sz="1200"/>
            </a:lvl4pPr>
            <a:lvl5pPr marL="2437608" indent="0">
              <a:buNone/>
              <a:defRPr sz="1200"/>
            </a:lvl5pPr>
            <a:lvl6pPr marL="3047009" indent="0">
              <a:buNone/>
              <a:defRPr sz="1200"/>
            </a:lvl6pPr>
            <a:lvl7pPr marL="3656411" indent="0">
              <a:buNone/>
              <a:defRPr sz="1200"/>
            </a:lvl7pPr>
            <a:lvl8pPr marL="4265813" indent="0">
              <a:buNone/>
              <a:defRPr sz="1200"/>
            </a:lvl8pPr>
            <a:lvl9pPr marL="4875215" indent="0">
              <a:buNone/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12DAF-FD73-4975-A585-30AE5A550125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55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12DAF-FD73-4975-A585-30AE5A550125}" type="datetimeFigureOut">
              <a:rPr lang="pt-BR" smtClean="0"/>
              <a:t>22/05/2017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08A97-9846-427F-A6EB-1FFC88A3D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2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804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51" indent="-457051" algn="l" defTabSz="1218804" rtl="0" eaLnBrk="1" latinLnBrk="0" hangingPunct="1">
        <a:spcBef>
          <a:spcPct val="20000"/>
        </a:spcBef>
        <a:buFont typeface="Arial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278" indent="-380876" algn="l" defTabSz="1218804" rtl="0" eaLnBrk="1" latinLnBrk="0" hangingPunct="1">
        <a:spcBef>
          <a:spcPct val="20000"/>
        </a:spcBef>
        <a:buFont typeface="Arial" pitchFamily="34" charset="0"/>
        <a:buChar char="–"/>
        <a:defRPr sz="3732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0" y="2487617"/>
            <a:ext cx="12192000" cy="1643062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tp://www.ccbeusorocaba.com.br/wp-content/uploads/2014/10/logo-s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6"/>
            <a:ext cx="4603921" cy="14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487617"/>
            <a:ext cx="10363200" cy="14700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Avançado</a:t>
            </a:r>
          </a:p>
        </p:txBody>
      </p:sp>
      <p:sp>
        <p:nvSpPr>
          <p:cNvPr id="9" name="Retângulo 8"/>
          <p:cNvSpPr/>
          <p:nvPr/>
        </p:nvSpPr>
        <p:spPr>
          <a:xfrm flipH="1">
            <a:off x="5662613" y="4130679"/>
            <a:ext cx="6529387" cy="1009258"/>
          </a:xfrm>
          <a:prstGeom prst="rect">
            <a:avLst/>
          </a:prstGeom>
          <a:solidFill>
            <a:srgbClr val="2761B0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603080" y="4157272"/>
            <a:ext cx="6648451" cy="10382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chemeClr val="bg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i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Professor: Márcio Rosa</a:t>
            </a:r>
          </a:p>
        </p:txBody>
      </p:sp>
    </p:spTree>
    <p:extLst>
      <p:ext uri="{BB962C8B-B14F-4D97-AF65-F5344CB8AC3E}">
        <p14:creationId xmlns:p14="http://schemas.microsoft.com/office/powerpoint/2010/main" val="428888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4271963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Tópicos</a:t>
            </a:r>
            <a:r>
              <a:rPr lang="pt-BR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509583" y="2355061"/>
            <a:ext cx="10516380" cy="36885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1218804" rtl="0" eaLnBrk="1" latinLnBrk="0" hangingPunct="1">
              <a:spcBef>
                <a:spcPct val="0"/>
              </a:spcBef>
              <a:buNone/>
              <a:defRPr sz="5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Referencias Relativas Absolutas, e Mistas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</a:t>
            </a:r>
          </a:p>
          <a:p>
            <a:pPr marL="1143000" indent="-1143000" algn="l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rgbClr val="255E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OU</a:t>
            </a:r>
          </a:p>
          <a:p>
            <a:pPr algn="l"/>
            <a:endParaRPr lang="pt-BR" sz="4800" dirty="0">
              <a:solidFill>
                <a:srgbClr val="255E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360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E, Função OU</a:t>
            </a:r>
            <a:r>
              <a:rPr lang="pt-BR" sz="8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8926"/>
              </p:ext>
            </p:extLst>
          </p:nvPr>
        </p:nvGraphicFramePr>
        <p:xfrm>
          <a:off x="309977" y="1681700"/>
          <a:ext cx="4965407" cy="4173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7672">
                  <a:extLst>
                    <a:ext uri="{9D8B030D-6E8A-4147-A177-3AD203B41FA5}">
                      <a16:colId xmlns:a16="http://schemas.microsoft.com/office/drawing/2014/main" val="1688034492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3577692005"/>
                    </a:ext>
                  </a:extLst>
                </a:gridCol>
                <a:gridCol w="1288242">
                  <a:extLst>
                    <a:ext uri="{9D8B030D-6E8A-4147-A177-3AD203B41FA5}">
                      <a16:colId xmlns:a16="http://schemas.microsoft.com/office/drawing/2014/main" val="965201124"/>
                    </a:ext>
                  </a:extLst>
                </a:gridCol>
                <a:gridCol w="1441251">
                  <a:extLst>
                    <a:ext uri="{9D8B030D-6E8A-4147-A177-3AD203B41FA5}">
                      <a16:colId xmlns:a16="http://schemas.microsoft.com/office/drawing/2014/main" val="1702734481"/>
                    </a:ext>
                  </a:extLst>
                </a:gridCol>
              </a:tblGrid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34794539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073707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01528644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42108464"/>
                  </a:ext>
                </a:extLst>
              </a:tr>
              <a:tr h="453733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30196471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29417365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52204195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VERDADEIRO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VERDADEIRO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21470446"/>
                  </a:ext>
                </a:extLst>
              </a:tr>
              <a:tr h="464948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OU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FALSO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FALSO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11958582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5552049" y="158446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E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 todos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os seus argumentos forem verdadeiros.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•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E(lógico1; lógico2;...)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411372" y="41343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Função OU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Essa função retorna o valor Verdadeiro se pelo </a:t>
            </a:r>
            <a:r>
              <a:rPr lang="pt-BR" b="1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menos um </a:t>
            </a: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 seus argumentos for verdadeiro.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Sintaxe:</a:t>
            </a:r>
          </a:p>
          <a:p>
            <a:pPr defTabSz="1218804">
              <a:spcBef>
                <a:spcPct val="0"/>
              </a:spcBef>
            </a:pPr>
            <a:r>
              <a:rPr lang="pt-BR" dirty="0">
                <a:solidFill>
                  <a:srgbClr val="255E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	 OU(lógico1; lógico2;...)</a:t>
            </a:r>
          </a:p>
        </p:txBody>
      </p:sp>
    </p:spTree>
    <p:extLst>
      <p:ext uri="{BB962C8B-B14F-4D97-AF65-F5344CB8AC3E}">
        <p14:creationId xmlns:p14="http://schemas.microsoft.com/office/powerpoint/2010/main" val="315516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 flipH="1">
            <a:off x="-4763" y="165794"/>
            <a:ext cx="12192000" cy="1309753"/>
          </a:xfrm>
          <a:prstGeom prst="rect">
            <a:avLst/>
          </a:prstGeom>
          <a:solidFill>
            <a:srgbClr val="DC474B"/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763" y="80449"/>
            <a:ext cx="9725538" cy="1223237"/>
          </a:xfrm>
          <a:ln>
            <a:noFill/>
          </a:ln>
          <a:effectLst>
            <a:outerShdw blurRad="44450" dist="27940" dir="5400000" algn="ctr">
              <a:schemeClr val="tx1">
                <a:alpha val="32000"/>
              </a:scheme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 algn="l"/>
            <a:r>
              <a:rPr lang="pt-B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Referencias Relativas Absolutas, e Mistas: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9009915" y="332447"/>
            <a:ext cx="3182085" cy="978406"/>
            <a:chOff x="9009915" y="332447"/>
            <a:chExt cx="3182085" cy="978406"/>
          </a:xfrm>
        </p:grpSpPr>
        <p:pic>
          <p:nvPicPr>
            <p:cNvPr id="1026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842"/>
            <a:stretch/>
          </p:blipFill>
          <p:spPr bwMode="auto">
            <a:xfrm>
              <a:off x="9009915" y="332447"/>
              <a:ext cx="3177322" cy="75340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www.ccbeusorocaba.com.br/wp-content/uploads/2014/10/logo-site.png"/>
            <p:cNvPicPr>
              <a:picLocks noChangeAspect="1" noChangeArrowheads="1"/>
            </p:cNvPicPr>
            <p:nvPr/>
          </p:nvPicPr>
          <p:blipFill rotWithShape="1"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760"/>
            <a:stretch/>
          </p:blipFill>
          <p:spPr bwMode="auto">
            <a:xfrm>
              <a:off x="9014678" y="1083922"/>
              <a:ext cx="3177322" cy="226931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Gráfico 8" descr="Frasco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979" y="5262733"/>
            <a:ext cx="1595267" cy="1595267"/>
          </a:xfrm>
          <a:prstGeom prst="rect">
            <a:avLst/>
          </a:prstGeom>
          <a:ln>
            <a:noFill/>
          </a:ln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7"/>
          <a:srcRect l="27001" t="34065" r="24768" b="23749"/>
          <a:stretch/>
        </p:blipFill>
        <p:spPr>
          <a:xfrm>
            <a:off x="956603" y="1837326"/>
            <a:ext cx="9791114" cy="456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2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sposta ao Grupo FGV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posta ao Grupo FGV1" id="{CD5BD885-21F8-401F-AA30-0A19013DD4DF}" vid="{6F3653A6-1B2D-4718-93E1-F45F23508741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9B2B5E-D42F-4A00-8C88-7B564142F7B3}">
  <we:reference id="wa104030860" version="1.2.0.0" store="pt-BR" storeType="OMEX"/>
  <we:alternateReferences>
    <we:reference id="WA104030860" version="1.2.0.0" store="WA10403086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Prosposta ao Grupo FGV1</Template>
  <TotalTime>2822</TotalTime>
  <Words>103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Prosposta ao Grupo FGV1</vt:lpstr>
      <vt:lpstr>Excel Avançado</vt:lpstr>
      <vt:lpstr>Tópicos:</vt:lpstr>
      <vt:lpstr>Função E, Função OU:</vt:lpstr>
      <vt:lpstr>Referencias Relativas Absolutas, e Mistas: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</dc:creator>
  <cp:lastModifiedBy>Marcio Rosa</cp:lastModifiedBy>
  <cp:revision>64</cp:revision>
  <dcterms:created xsi:type="dcterms:W3CDTF">2017-03-14T01:31:23Z</dcterms:created>
  <dcterms:modified xsi:type="dcterms:W3CDTF">2017-05-23T01:32:51Z</dcterms:modified>
</cp:coreProperties>
</file>