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(Valor que você deseja pesquisar;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 no qual você deseja pesquisar o valor;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número da coluna no intervalo contendo o valor de retorno;</a:t>
            </a:r>
          </a:p>
          <a:p>
            <a:pPr algn="l"/>
            <a:r>
              <a:rPr lang="pt-BR" sz="1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Correspondência Exata ou Correspondência Aproximada – indicado como 0/FALSO ou 1/VERDADEIRO).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0A380-1AFD-4832-A7B6-EA0A2155F2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Procv.xlsx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Suspensas;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Ligação Entre Planilhas;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???;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67257" y="2221814"/>
            <a:ext cx="10047959" cy="22270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valor_procurado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matriz_tabela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núm_índice_coluna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pt-BR" sz="4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procurar_intervalo</a:t>
            </a:r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ítulo 1"/>
          <p:cNvSpPr txBox="1">
            <a:spLocks/>
          </p:cNvSpPr>
          <p:nvPr/>
        </p:nvSpPr>
        <p:spPr>
          <a:xfrm>
            <a:off x="460384" y="444890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16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60384" y="4853371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=PROCV(“joão”;A1:B2;2;falso) </a:t>
            </a:r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56755" y="2150238"/>
            <a:ext cx="4086579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73169" y="2783387"/>
            <a:ext cx="3479326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56755" y="3416536"/>
            <a:ext cx="4869680" cy="56157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282543" y="3990968"/>
            <a:ext cx="6891498" cy="1370513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330948" y="4539682"/>
            <a:ext cx="6843093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Correspondência Exata ou Correspondência Aproximada – indicado como 0/FALSO ou 1/VERDADEIRO</a:t>
            </a:r>
          </a:p>
        </p:txBody>
      </p:sp>
    </p:spTree>
    <p:extLst>
      <p:ext uri="{BB962C8B-B14F-4D97-AF65-F5344CB8AC3E}">
        <p14:creationId xmlns:p14="http://schemas.microsoft.com/office/powerpoint/2010/main" val="1353874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76247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s://4.bp.blogspot.com/-orMYk6Sm3ow/VuDqr4x6l_I/AAAAAAAAA7k/LgSxdw8IEYE/s1600/procv-pesquisar-na-terceira-colu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9" y="1564543"/>
            <a:ext cx="5283388" cy="49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4" y="5013311"/>
            <a:ext cx="1540553" cy="1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1865</TotalTime>
  <Words>107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Prosposta ao Grupo FGV1</vt:lpstr>
      <vt:lpstr>Excel Avançado</vt:lpstr>
      <vt:lpstr>Tópicos:</vt:lpstr>
      <vt:lpstr>Função Procv:</vt:lpstr>
      <vt:lpstr>Função Procv: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25</cp:revision>
  <dcterms:created xsi:type="dcterms:W3CDTF">2017-03-14T01:31:23Z</dcterms:created>
  <dcterms:modified xsi:type="dcterms:W3CDTF">2017-05-23T01:56:52Z</dcterms:modified>
</cp:coreProperties>
</file>