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9" r:id="rId27"/>
    <p:sldId id="291" r:id="rId28"/>
    <p:sldId id="292" r:id="rId29"/>
    <p:sldId id="29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://www.aprenderexcel.com.br/imagens/noticia/120/1018-1.jpg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m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tmp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2.png"/><Relationship Id="rId7" Type="http://schemas.openxmlformats.org/officeDocument/2006/relationships/image" Target="../media/image2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oo.gl/lg14v7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64123" y="1782469"/>
            <a:ext cx="11751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LIMITE DE FUNÇÕES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 aninhar outras funções nos argumentos de uma fórmula que usa uma função, verifique se manteve o limite de 64 níveis de funções aninhadas nessa fórmula.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Geralmente isso acontece quando ao invés de usar a função SOMA, por exemplo, usa-se: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=A3:A6+F10+C1+D5:D201+E1+F1+G1+H1+I5:K8+J1+K1+L1+M1:N3...</a:t>
            </a:r>
          </a:p>
        </p:txBody>
      </p:sp>
    </p:spTree>
    <p:extLst>
      <p:ext uri="{BB962C8B-B14F-4D97-AF65-F5344CB8AC3E}">
        <p14:creationId xmlns:p14="http://schemas.microsoft.com/office/powerpoint/2010/main" val="51872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34462" y="1822495"/>
            <a:ext cx="11765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FORMATAÇÃO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não incluiu formatos de número ao inserir números em uma fórmula. Nos argumentos de fórmulas, o cifrão ($) é usado para indicar referências absolutas, e a vírgula (,) é usada como um separador de argumentos.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Portanto, em vez de inserir $1,000 na fórmula, insira apenas o número 1000. </a:t>
            </a:r>
          </a:p>
        </p:txBody>
      </p:sp>
    </p:spTree>
    <p:extLst>
      <p:ext uri="{BB962C8B-B14F-4D97-AF65-F5344CB8AC3E}">
        <p14:creationId xmlns:p14="http://schemas.microsoft.com/office/powerpoint/2010/main" val="307122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5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5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1560891"/>
            <a:ext cx="12044359" cy="4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" y="1696316"/>
            <a:ext cx="10757422" cy="49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áfico 9" descr="Jornal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07" t="9218" r="9394" b="12564"/>
          <a:stretch/>
        </p:blipFill>
        <p:spPr>
          <a:xfrm>
            <a:off x="4417256" y="2492149"/>
            <a:ext cx="2940148" cy="28113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raizes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2057</TotalTime>
  <Words>978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51</cp:revision>
  <dcterms:created xsi:type="dcterms:W3CDTF">2017-03-14T01:31:23Z</dcterms:created>
  <dcterms:modified xsi:type="dcterms:W3CDTF">2017-04-30T15:55:14Z</dcterms:modified>
</cp:coreProperties>
</file>