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7" r:id="rId4"/>
    <p:sldId id="294" r:id="rId5"/>
    <p:sldId id="296" r:id="rId6"/>
    <p:sldId id="293" r:id="rId7"/>
    <p:sldId id="292" r:id="rId8"/>
    <p:sldId id="29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21910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27810" y="1803649"/>
            <a:ext cx="11726853" cy="4737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células não vazias em um intervalo informado. O conjunto de células pode conter qualquer tipo de informação.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[intervalo2]; ....)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Argumentos:</a:t>
            </a: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Intervalo1;[intervalo2];....: faixas de células que devem ser contadas.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Gráfico 1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CONT.SE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8693" y="1837326"/>
            <a:ext cx="11726853" cy="4085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</a:t>
            </a:r>
            <a:r>
              <a:rPr lang="pt-BR" sz="3200" b="1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uma determinada condição em um intervalo de células informado.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CONT.SE(intervalo; critério)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que será considerado;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que será procurada no intervalo de células;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7912" y="5124864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7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470340"/>
            <a:ext cx="11726853" cy="50372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aplica critérios a células em vários intervalos e conta o número de vezes que todos os critérios são verdadeiros.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2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critério1;intervalo2;critério2;....)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Intervalo1: intervalo de células onde será procurado o critério1;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que será procurada no intervalo de células intervalo1;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Intervalo2: intervalo de células onde será procurado o critério2;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que será procurada no intervalo de células intervalo2;</a:t>
            </a:r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Gráfico 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46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19096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dos valores indicados de acordo com um determinado critério ou condição.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(intervalo; critérios;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onde o critério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 Se este argumento for omitido, serão somadas as células especificadas no argumento intervalo (as mesmas células às quais os critérios são aplicados).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24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</a:t>
            </a:r>
            <a:r>
              <a:rPr lang="pt-BR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em um intervalo atendendo a vários critérios, que serão combinados..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intervalo_critério1; critério1; intervalo_critério2; critério2;......)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Intervalo_critério1: intervalo de células onde o critério1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Intervalo_critério2: intervalo de células onde o critério2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0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2813</TotalTime>
  <Words>662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Função CONT.VALORES:</vt:lpstr>
      <vt:lpstr>Função CONT.SE:</vt:lpstr>
      <vt:lpstr>Função CONT.SES:</vt:lpstr>
      <vt:lpstr>Função SOMA SE:</vt:lpstr>
      <vt:lpstr>Função SOMA SES:</vt:lpstr>
      <vt:lpstr>Função E, Função 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61</cp:revision>
  <dcterms:created xsi:type="dcterms:W3CDTF">2017-03-14T01:31:23Z</dcterms:created>
  <dcterms:modified xsi:type="dcterms:W3CDTF">2017-10-14T16:27:55Z</dcterms:modified>
</cp:coreProperties>
</file>