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49868-193A-461D-8BAB-7999B85BB3F2}" v="75" dt="2024-10-01T22:18:53.204"/>
    <p1510:client id="{CA410331-05AC-4FED-9F19-912EABEC3A9F}" v="11" dt="2024-10-02T07:41:1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kov, Vitalij" userId="df1d1437-63bd-4bfa-a4ad-5a143d193296" providerId="ADAL" clId="{2EB49868-193A-461D-8BAB-7999B85BB3F2}"/>
    <pc:docChg chg="undo redo custSel modSld">
      <pc:chgData name="Marcukov, Vitalij" userId="df1d1437-63bd-4bfa-a4ad-5a143d193296" providerId="ADAL" clId="{2EB49868-193A-461D-8BAB-7999B85BB3F2}" dt="2024-10-01T22:33:33.708" v="4614" actId="1076"/>
      <pc:docMkLst>
        <pc:docMk/>
      </pc:docMkLst>
      <pc:sldChg chg="addSp delSp modSp mod">
        <pc:chgData name="Marcukov, Vitalij" userId="df1d1437-63bd-4bfa-a4ad-5a143d193296" providerId="ADAL" clId="{2EB49868-193A-461D-8BAB-7999B85BB3F2}" dt="2024-10-01T22:33:33.708" v="4614" actId="1076"/>
        <pc:sldMkLst>
          <pc:docMk/>
          <pc:sldMk cId="3552304235" sldId="256"/>
        </pc:sldMkLst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4" creationId="{650AAD79-E136-6CD1-CF2D-888928603144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6" creationId="{FAB278F0-BA0C-9D9E-3748-C9EE8E0189BF}"/>
          </ac:spMkLst>
        </pc:spChg>
        <pc:spChg chg="add mod">
          <ac:chgData name="Marcukov, Vitalij" userId="df1d1437-63bd-4bfa-a4ad-5a143d193296" providerId="ADAL" clId="{2EB49868-193A-461D-8BAB-7999B85BB3F2}" dt="2024-10-01T22:33:33.708" v="4614" actId="1076"/>
          <ac:spMkLst>
            <pc:docMk/>
            <pc:sldMk cId="3552304235" sldId="256"/>
            <ac:spMk id="7" creationId="{1DFCA376-5AA7-4879-2EB3-6546DD0066DF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14" creationId="{C30E1418-46D8-C95E-D24C-3AB522881A7B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17" creationId="{17DFA26F-C176-6467-D294-DFF4F09E6803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20" creationId="{C08456FF-26D4-D518-F3FB-7C1FA21F0A4F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21" creationId="{95D49684-B073-6B66-0C54-62F18E168A2E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26" creationId="{8372DDF8-1E77-B080-C741-FBE79913E926}"/>
          </ac:spMkLst>
        </pc:spChg>
        <pc:spChg chg="add mod">
          <ac:chgData name="Marcukov, Vitalij" userId="df1d1437-63bd-4bfa-a4ad-5a143d193296" providerId="ADAL" clId="{2EB49868-193A-461D-8BAB-7999B85BB3F2}" dt="2024-10-01T21:28:18.716" v="2661" actId="1076"/>
          <ac:spMkLst>
            <pc:docMk/>
            <pc:sldMk cId="3552304235" sldId="256"/>
            <ac:spMk id="32" creationId="{A7BD0C49-AF7E-7D86-6514-830254B27875}"/>
          </ac:spMkLst>
        </pc:spChg>
        <pc:spChg chg="add mod">
          <ac:chgData name="Marcukov, Vitalij" userId="df1d1437-63bd-4bfa-a4ad-5a143d193296" providerId="ADAL" clId="{2EB49868-193A-461D-8BAB-7999B85BB3F2}" dt="2024-10-01T22:10:14.384" v="4450" actId="1037"/>
          <ac:spMkLst>
            <pc:docMk/>
            <pc:sldMk cId="3552304235" sldId="256"/>
            <ac:spMk id="33" creationId="{A8916164-2260-4BC5-9199-9D82AAF1BD26}"/>
          </ac:spMkLst>
        </pc:spChg>
        <pc:spChg chg="add mod">
          <ac:chgData name="Marcukov, Vitalij" userId="df1d1437-63bd-4bfa-a4ad-5a143d193296" providerId="ADAL" clId="{2EB49868-193A-461D-8BAB-7999B85BB3F2}" dt="2024-10-01T22:10:14.384" v="4450" actId="1037"/>
          <ac:spMkLst>
            <pc:docMk/>
            <pc:sldMk cId="3552304235" sldId="256"/>
            <ac:spMk id="34" creationId="{D47B8B6A-5669-1C0C-EAD8-F197F23EF7E4}"/>
          </ac:spMkLst>
        </pc:spChg>
        <pc:spChg chg="add del mod">
          <ac:chgData name="Marcukov, Vitalij" userId="df1d1437-63bd-4bfa-a4ad-5a143d193296" providerId="ADAL" clId="{2EB49868-193A-461D-8BAB-7999B85BB3F2}" dt="2024-10-01T22:10:46.376" v="4520" actId="1076"/>
          <ac:spMkLst>
            <pc:docMk/>
            <pc:sldMk cId="3552304235" sldId="256"/>
            <ac:spMk id="35" creationId="{96956C61-0E40-3315-263E-C16B5977E5F1}"/>
          </ac:spMkLst>
        </pc:spChg>
        <pc:spChg chg="add del mod">
          <ac:chgData name="Marcukov, Vitalij" userId="df1d1437-63bd-4bfa-a4ad-5a143d193296" providerId="ADAL" clId="{2EB49868-193A-461D-8BAB-7999B85BB3F2}" dt="2024-10-01T22:11:16.608" v="4521" actId="1076"/>
          <ac:spMkLst>
            <pc:docMk/>
            <pc:sldMk cId="3552304235" sldId="256"/>
            <ac:spMk id="36" creationId="{9EDBD7D9-BF9E-EC9A-1F7C-A741109F43BA}"/>
          </ac:spMkLst>
        </pc:spChg>
        <pc:spChg chg="add del mod">
          <ac:chgData name="Marcukov, Vitalij" userId="df1d1437-63bd-4bfa-a4ad-5a143d193296" providerId="ADAL" clId="{2EB49868-193A-461D-8BAB-7999B85BB3F2}" dt="2024-09-30T19:15:39.807" v="1789" actId="478"/>
          <ac:spMkLst>
            <pc:docMk/>
            <pc:sldMk cId="3552304235" sldId="256"/>
            <ac:spMk id="37" creationId="{2EFCAC23-2496-FA1D-DB76-113C1F35D27D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38" creationId="{110E036D-520B-DCDA-B028-6D0259D3CA25}"/>
          </ac:spMkLst>
        </pc:spChg>
        <pc:spChg chg="add del mod">
          <ac:chgData name="Marcukov, Vitalij" userId="df1d1437-63bd-4bfa-a4ad-5a143d193296" providerId="ADAL" clId="{2EB49868-193A-461D-8BAB-7999B85BB3F2}" dt="2024-09-30T19:07:35.463" v="1581" actId="478"/>
          <ac:spMkLst>
            <pc:docMk/>
            <pc:sldMk cId="3552304235" sldId="256"/>
            <ac:spMk id="39" creationId="{77041CBF-F9F2-CC96-E59A-240CF30DDBFD}"/>
          </ac:spMkLst>
        </pc:spChg>
        <pc:spChg chg="add mod">
          <ac:chgData name="Marcukov, Vitalij" userId="df1d1437-63bd-4bfa-a4ad-5a143d193296" providerId="ADAL" clId="{2EB49868-193A-461D-8BAB-7999B85BB3F2}" dt="2024-10-01T21:28:30.018" v="2662" actId="1076"/>
          <ac:spMkLst>
            <pc:docMk/>
            <pc:sldMk cId="3552304235" sldId="256"/>
            <ac:spMk id="40" creationId="{09307DC1-0F62-79D9-D340-6CBD2A6C185D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40" creationId="{645345A9-4A71-F8E6-A0C9-B4646346F6D4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41" creationId="{8BFBD70D-E168-31BC-DC68-F93033B5C43C}"/>
          </ac:spMkLst>
        </pc:spChg>
        <pc:spChg chg="add mod">
          <ac:chgData name="Marcukov, Vitalij" userId="df1d1437-63bd-4bfa-a4ad-5a143d193296" providerId="ADAL" clId="{2EB49868-193A-461D-8BAB-7999B85BB3F2}" dt="2024-10-01T21:28:30.018" v="2662" actId="1076"/>
          <ac:spMkLst>
            <pc:docMk/>
            <pc:sldMk cId="3552304235" sldId="256"/>
            <ac:spMk id="42" creationId="{24000337-53D9-3F94-1642-DA1D866414D0}"/>
          </ac:spMkLst>
        </pc:spChg>
        <pc:spChg chg="add mod">
          <ac:chgData name="Marcukov, Vitalij" userId="df1d1437-63bd-4bfa-a4ad-5a143d193296" providerId="ADAL" clId="{2EB49868-193A-461D-8BAB-7999B85BB3F2}" dt="2024-10-01T21:19:10.385" v="2473" actId="1037"/>
          <ac:spMkLst>
            <pc:docMk/>
            <pc:sldMk cId="3552304235" sldId="256"/>
            <ac:spMk id="44" creationId="{6546F688-41DF-74BC-7CE3-509820E0B478}"/>
          </ac:spMkLst>
        </pc:spChg>
        <pc:spChg chg="add mod">
          <ac:chgData name="Marcukov, Vitalij" userId="df1d1437-63bd-4bfa-a4ad-5a143d193296" providerId="ADAL" clId="{2EB49868-193A-461D-8BAB-7999B85BB3F2}" dt="2024-09-30T18:45:29.009" v="564" actId="571"/>
          <ac:spMkLst>
            <pc:docMk/>
            <pc:sldMk cId="3552304235" sldId="256"/>
            <ac:spMk id="44" creationId="{B80983DD-8BA3-665A-AE84-9EA8146F1313}"/>
          </ac:spMkLst>
        </pc:spChg>
        <pc:spChg chg="add del mod">
          <ac:chgData name="Marcukov, Vitalij" userId="df1d1437-63bd-4bfa-a4ad-5a143d193296" providerId="ADAL" clId="{2EB49868-193A-461D-8BAB-7999B85BB3F2}" dt="2024-09-30T18:47:47.094" v="917" actId="478"/>
          <ac:spMkLst>
            <pc:docMk/>
            <pc:sldMk cId="3552304235" sldId="256"/>
            <ac:spMk id="46" creationId="{B8DE3E39-2668-CCFF-F0BA-BFC0256D9BB4}"/>
          </ac:spMkLst>
        </pc:spChg>
        <pc:spChg chg="add mod">
          <ac:chgData name="Marcukov, Vitalij" userId="df1d1437-63bd-4bfa-a4ad-5a143d193296" providerId="ADAL" clId="{2EB49868-193A-461D-8BAB-7999B85BB3F2}" dt="2024-10-01T21:28:18.716" v="2661" actId="1076"/>
          <ac:spMkLst>
            <pc:docMk/>
            <pc:sldMk cId="3552304235" sldId="256"/>
            <ac:spMk id="47" creationId="{14F0ADAB-CB27-954E-CF66-36525134CF17}"/>
          </ac:spMkLst>
        </pc:spChg>
        <pc:spChg chg="add del mod">
          <ac:chgData name="Marcukov, Vitalij" userId="df1d1437-63bd-4bfa-a4ad-5a143d193296" providerId="ADAL" clId="{2EB49868-193A-461D-8BAB-7999B85BB3F2}" dt="2024-09-30T18:47:40.314" v="915" actId="478"/>
          <ac:spMkLst>
            <pc:docMk/>
            <pc:sldMk cId="3552304235" sldId="256"/>
            <ac:spMk id="47" creationId="{D6F94232-49CC-32CC-FCEE-F62B85DF3258}"/>
          </ac:spMkLst>
        </pc:spChg>
        <pc:spChg chg="add del mod">
          <ac:chgData name="Marcukov, Vitalij" userId="df1d1437-63bd-4bfa-a4ad-5a143d193296" providerId="ADAL" clId="{2EB49868-193A-461D-8BAB-7999B85BB3F2}" dt="2024-09-30T18:47:43.794" v="916" actId="478"/>
          <ac:spMkLst>
            <pc:docMk/>
            <pc:sldMk cId="3552304235" sldId="256"/>
            <ac:spMk id="48" creationId="{9704FB93-FBBA-A1F9-32F7-37A13EFFF683}"/>
          </ac:spMkLst>
        </pc:spChg>
        <pc:spChg chg="add mod">
          <ac:chgData name="Marcukov, Vitalij" userId="df1d1437-63bd-4bfa-a4ad-5a143d193296" providerId="ADAL" clId="{2EB49868-193A-461D-8BAB-7999B85BB3F2}" dt="2024-10-01T21:28:18.716" v="2661" actId="1076"/>
          <ac:spMkLst>
            <pc:docMk/>
            <pc:sldMk cId="3552304235" sldId="256"/>
            <ac:spMk id="49" creationId="{02422A1C-812F-8114-E5EB-706AC43BB47C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50" creationId="{2122977C-3E1E-3BB5-3E97-66F7805220E4}"/>
          </ac:spMkLst>
        </pc:spChg>
        <pc:spChg chg="add mod">
          <ac:chgData name="Marcukov, Vitalij" userId="df1d1437-63bd-4bfa-a4ad-5a143d193296" providerId="ADAL" clId="{2EB49868-193A-461D-8BAB-7999B85BB3F2}" dt="2024-10-01T21:28:18.716" v="2661" actId="1076"/>
          <ac:spMkLst>
            <pc:docMk/>
            <pc:sldMk cId="3552304235" sldId="256"/>
            <ac:spMk id="51" creationId="{60564221-D41F-1E42-6961-06FE8A813749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52" creationId="{0513D373-1A7A-8ED0-F3A2-9AACD4990349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54" creationId="{7D78162A-0C6C-9FE5-DED4-FA4B66652F2A}"/>
          </ac:spMkLst>
        </pc:spChg>
        <pc:spChg chg="add del mod">
          <ac:chgData name="Marcukov, Vitalij" userId="df1d1437-63bd-4bfa-a4ad-5a143d193296" providerId="ADAL" clId="{2EB49868-193A-461D-8BAB-7999B85BB3F2}" dt="2024-10-01T21:27:46.454" v="2655" actId="478"/>
          <ac:spMkLst>
            <pc:docMk/>
            <pc:sldMk cId="3552304235" sldId="256"/>
            <ac:spMk id="76" creationId="{167D322A-FD1C-C675-311B-7D79787BBEA0}"/>
          </ac:spMkLst>
        </pc:spChg>
        <pc:spChg chg="add del mod">
          <ac:chgData name="Marcukov, Vitalij" userId="df1d1437-63bd-4bfa-a4ad-5a143d193296" providerId="ADAL" clId="{2EB49868-193A-461D-8BAB-7999B85BB3F2}" dt="2024-10-01T21:27:48.329" v="2656" actId="478"/>
          <ac:spMkLst>
            <pc:docMk/>
            <pc:sldMk cId="3552304235" sldId="256"/>
            <ac:spMk id="77" creationId="{BAD02BD1-56A9-A872-A204-81055D146979}"/>
          </ac:spMkLst>
        </pc:spChg>
        <pc:spChg chg="add mod">
          <ac:chgData name="Marcukov, Vitalij" userId="df1d1437-63bd-4bfa-a4ad-5a143d193296" providerId="ADAL" clId="{2EB49868-193A-461D-8BAB-7999B85BB3F2}" dt="2024-10-01T22:02:42.514" v="4374" actId="113"/>
          <ac:spMkLst>
            <pc:docMk/>
            <pc:sldMk cId="3552304235" sldId="256"/>
            <ac:spMk id="78" creationId="{E274EAE5-B4A4-58CD-D05B-AE2B8B2D619A}"/>
          </ac:spMkLst>
        </pc:spChg>
        <pc:spChg chg="add del mod">
          <ac:chgData name="Marcukov, Vitalij" userId="df1d1437-63bd-4bfa-a4ad-5a143d193296" providerId="ADAL" clId="{2EB49868-193A-461D-8BAB-7999B85BB3F2}" dt="2024-10-01T21:40:05.991" v="3034" actId="478"/>
          <ac:spMkLst>
            <pc:docMk/>
            <pc:sldMk cId="3552304235" sldId="256"/>
            <ac:spMk id="79" creationId="{79391EAE-A8D3-DFBC-1860-CB989ED61D63}"/>
          </ac:spMkLst>
        </pc:spChg>
        <pc:spChg chg="add del mod">
          <ac:chgData name="Marcukov, Vitalij" userId="df1d1437-63bd-4bfa-a4ad-5a143d193296" providerId="ADAL" clId="{2EB49868-193A-461D-8BAB-7999B85BB3F2}" dt="2024-10-01T21:27:50.549" v="2657" actId="478"/>
          <ac:spMkLst>
            <pc:docMk/>
            <pc:sldMk cId="3552304235" sldId="256"/>
            <ac:spMk id="80" creationId="{39A64F62-AE30-4878-14E1-49F288B31812}"/>
          </ac:spMkLst>
        </pc:spChg>
        <pc:spChg chg="add del">
          <ac:chgData name="Marcukov, Vitalij" userId="df1d1437-63bd-4bfa-a4ad-5a143d193296" providerId="ADAL" clId="{2EB49868-193A-461D-8BAB-7999B85BB3F2}" dt="2024-09-30T18:58:15.725" v="1292" actId="11529"/>
          <ac:spMkLst>
            <pc:docMk/>
            <pc:sldMk cId="3552304235" sldId="256"/>
            <ac:spMk id="80" creationId="{43358D07-5BE9-C9A1-13BF-A8CFB6D28856}"/>
          </ac:spMkLst>
        </pc:spChg>
        <pc:spChg chg="add mod">
          <ac:chgData name="Marcukov, Vitalij" userId="df1d1437-63bd-4bfa-a4ad-5a143d193296" providerId="ADAL" clId="{2EB49868-193A-461D-8BAB-7999B85BB3F2}" dt="2024-10-01T21:28:11.027" v="2660" actId="571"/>
          <ac:spMkLst>
            <pc:docMk/>
            <pc:sldMk cId="3552304235" sldId="256"/>
            <ac:spMk id="81" creationId="{CA6B734C-6113-1D54-9750-F9065FC83254}"/>
          </ac:spMkLst>
        </pc:spChg>
        <pc:spChg chg="add del">
          <ac:chgData name="Marcukov, Vitalij" userId="df1d1437-63bd-4bfa-a4ad-5a143d193296" providerId="ADAL" clId="{2EB49868-193A-461D-8BAB-7999B85BB3F2}" dt="2024-09-30T18:58:25.776" v="1294" actId="11529"/>
          <ac:spMkLst>
            <pc:docMk/>
            <pc:sldMk cId="3552304235" sldId="256"/>
            <ac:spMk id="81" creationId="{F6A8ACA3-F1F1-60F6-3C5E-21DB0682337F}"/>
          </ac:spMkLst>
        </pc:spChg>
        <pc:spChg chg="add mod">
          <ac:chgData name="Marcukov, Vitalij" userId="df1d1437-63bd-4bfa-a4ad-5a143d193296" providerId="ADAL" clId="{2EB49868-193A-461D-8BAB-7999B85BB3F2}" dt="2024-10-01T21:28:11.027" v="2660" actId="571"/>
          <ac:spMkLst>
            <pc:docMk/>
            <pc:sldMk cId="3552304235" sldId="256"/>
            <ac:spMk id="82" creationId="{2E617653-8195-4D37-A6E6-EA3D1A108838}"/>
          </ac:spMkLst>
        </pc:spChg>
        <pc:spChg chg="add del mod">
          <ac:chgData name="Marcukov, Vitalij" userId="df1d1437-63bd-4bfa-a4ad-5a143d193296" providerId="ADAL" clId="{2EB49868-193A-461D-8BAB-7999B85BB3F2}" dt="2024-09-30T19:00:17.764" v="1316" actId="11529"/>
          <ac:spMkLst>
            <pc:docMk/>
            <pc:sldMk cId="3552304235" sldId="256"/>
            <ac:spMk id="82" creationId="{7B602AB2-C0DB-EC3E-4A9E-F675AA61E10A}"/>
          </ac:spMkLst>
        </pc:spChg>
        <pc:spChg chg="add mod">
          <ac:chgData name="Marcukov, Vitalij" userId="df1d1437-63bd-4bfa-a4ad-5a143d193296" providerId="ADAL" clId="{2EB49868-193A-461D-8BAB-7999B85BB3F2}" dt="2024-10-01T21:28:11.027" v="2660" actId="571"/>
          <ac:spMkLst>
            <pc:docMk/>
            <pc:sldMk cId="3552304235" sldId="256"/>
            <ac:spMk id="85" creationId="{9D003E74-201E-1FDC-D178-C32149272AE8}"/>
          </ac:spMkLst>
        </pc:spChg>
        <pc:spChg chg="add mod">
          <ac:chgData name="Marcukov, Vitalij" userId="df1d1437-63bd-4bfa-a4ad-5a143d193296" providerId="ADAL" clId="{2EB49868-193A-461D-8BAB-7999B85BB3F2}" dt="2024-10-01T21:28:11.027" v="2660" actId="571"/>
          <ac:spMkLst>
            <pc:docMk/>
            <pc:sldMk cId="3552304235" sldId="256"/>
            <ac:spMk id="89" creationId="{BCF48CC2-037B-F4BE-37BE-E272CC636560}"/>
          </ac:spMkLst>
        </pc:spChg>
        <pc:spChg chg="add del mod">
          <ac:chgData name="Marcukov, Vitalij" userId="df1d1437-63bd-4bfa-a4ad-5a143d193296" providerId="ADAL" clId="{2EB49868-193A-461D-8BAB-7999B85BB3F2}" dt="2024-10-01T22:01:46.116" v="4362" actId="478"/>
          <ac:spMkLst>
            <pc:docMk/>
            <pc:sldMk cId="3552304235" sldId="256"/>
            <ac:spMk id="90" creationId="{7E8A0FB6-DDF8-2575-8E6F-2515AC8306C6}"/>
          </ac:spMkLst>
        </pc:spChg>
        <pc:spChg chg="add del mod">
          <ac:chgData name="Marcukov, Vitalij" userId="df1d1437-63bd-4bfa-a4ad-5a143d193296" providerId="ADAL" clId="{2EB49868-193A-461D-8BAB-7999B85BB3F2}" dt="2024-09-30T19:07:16.177" v="1575" actId="478"/>
          <ac:spMkLst>
            <pc:docMk/>
            <pc:sldMk cId="3552304235" sldId="256"/>
            <ac:spMk id="93" creationId="{65ADC740-4AAB-FBD9-FCEB-3B58B9BEC16C}"/>
          </ac:spMkLst>
        </pc:spChg>
        <pc:spChg chg="add del mod">
          <ac:chgData name="Marcukov, Vitalij" userId="df1d1437-63bd-4bfa-a4ad-5a143d193296" providerId="ADAL" clId="{2EB49868-193A-461D-8BAB-7999B85BB3F2}" dt="2024-09-30T19:07:16.177" v="1575" actId="478"/>
          <ac:spMkLst>
            <pc:docMk/>
            <pc:sldMk cId="3552304235" sldId="256"/>
            <ac:spMk id="94" creationId="{52541585-138D-6A5D-48F0-82487EC55A60}"/>
          </ac:spMkLst>
        </pc:spChg>
        <pc:spChg chg="add del mod">
          <ac:chgData name="Marcukov, Vitalij" userId="df1d1437-63bd-4bfa-a4ad-5a143d193296" providerId="ADAL" clId="{2EB49868-193A-461D-8BAB-7999B85BB3F2}" dt="2024-09-30T19:07:16.177" v="1575" actId="478"/>
          <ac:spMkLst>
            <pc:docMk/>
            <pc:sldMk cId="3552304235" sldId="256"/>
            <ac:spMk id="96" creationId="{C8411940-B69A-A5C2-826F-99EE442562D8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99" creationId="{31D46272-BBFE-6343-C121-5150C5BEC286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100" creationId="{61C2FA7C-2818-5759-AF3A-F762DEDBF218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102" creationId="{0BE3E74E-05C8-88D7-2FCD-33936DD35BD1}"/>
          </ac:spMkLst>
        </pc:spChg>
        <pc:spChg chg="add mod">
          <ac:chgData name="Marcukov, Vitalij" userId="df1d1437-63bd-4bfa-a4ad-5a143d193296" providerId="ADAL" clId="{2EB49868-193A-461D-8BAB-7999B85BB3F2}" dt="2024-10-01T22:12:06.925" v="4533" actId="113"/>
          <ac:spMkLst>
            <pc:docMk/>
            <pc:sldMk cId="3552304235" sldId="256"/>
            <ac:spMk id="103" creationId="{10ED8A87-5C45-5422-F72B-CC0E680C8B7F}"/>
          </ac:spMkLst>
        </pc:spChg>
        <pc:spChg chg="add mod">
          <ac:chgData name="Marcukov, Vitalij" userId="df1d1437-63bd-4bfa-a4ad-5a143d193296" providerId="ADAL" clId="{2EB49868-193A-461D-8BAB-7999B85BB3F2}" dt="2024-10-01T22:08:28.584" v="4400" actId="1076"/>
          <ac:spMkLst>
            <pc:docMk/>
            <pc:sldMk cId="3552304235" sldId="256"/>
            <ac:spMk id="104" creationId="{BF3FFFA1-621C-F07F-A78F-3A3F281A57E7}"/>
          </ac:spMkLst>
        </pc:spChg>
        <pc:spChg chg="add mod">
          <ac:chgData name="Marcukov, Vitalij" userId="df1d1437-63bd-4bfa-a4ad-5a143d193296" providerId="ADAL" clId="{2EB49868-193A-461D-8BAB-7999B85BB3F2}" dt="2024-10-01T22:15:11.843" v="4538" actId="20577"/>
          <ac:spMkLst>
            <pc:docMk/>
            <pc:sldMk cId="3552304235" sldId="256"/>
            <ac:spMk id="105" creationId="{9879A316-36D0-7AC3-C1A2-F3AB2098FBBA}"/>
          </ac:spMkLst>
        </pc:spChg>
        <pc:spChg chg="add mod">
          <ac:chgData name="Marcukov, Vitalij" userId="df1d1437-63bd-4bfa-a4ad-5a143d193296" providerId="ADAL" clId="{2EB49868-193A-461D-8BAB-7999B85BB3F2}" dt="2024-10-01T22:08:33.177" v="4401" actId="1076"/>
          <ac:spMkLst>
            <pc:docMk/>
            <pc:sldMk cId="3552304235" sldId="256"/>
            <ac:spMk id="106" creationId="{1F6C54A7-1858-E4B6-C9B7-21C5F3063ECC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106" creationId="{5B880A07-4280-E264-145F-417845F08957}"/>
          </ac:spMkLst>
        </pc:spChg>
        <pc:spChg chg="add mod">
          <ac:chgData name="Marcukov, Vitalij" userId="df1d1437-63bd-4bfa-a4ad-5a143d193296" providerId="ADAL" clId="{2EB49868-193A-461D-8BAB-7999B85BB3F2}" dt="2024-10-01T22:08:36.480" v="4402" actId="1076"/>
          <ac:spMkLst>
            <pc:docMk/>
            <pc:sldMk cId="3552304235" sldId="256"/>
            <ac:spMk id="107" creationId="{EDDE3F5F-2074-621C-8772-9E68500E3CC7}"/>
          </ac:spMkLst>
        </pc:spChg>
        <pc:spChg chg="add del mod">
          <ac:chgData name="Marcukov, Vitalij" userId="df1d1437-63bd-4bfa-a4ad-5a143d193296" providerId="ADAL" clId="{2EB49868-193A-461D-8BAB-7999B85BB3F2}" dt="2024-09-30T19:12:05.017" v="1682" actId="478"/>
          <ac:spMkLst>
            <pc:docMk/>
            <pc:sldMk cId="3552304235" sldId="256"/>
            <ac:spMk id="108" creationId="{F4AB009C-DA40-F84C-E990-8B875CB51852}"/>
          </ac:spMkLst>
        </pc:spChg>
        <pc:spChg chg="add del mod">
          <ac:chgData name="Marcukov, Vitalij" userId="df1d1437-63bd-4bfa-a4ad-5a143d193296" providerId="ADAL" clId="{2EB49868-193A-461D-8BAB-7999B85BB3F2}" dt="2024-10-01T21:14:53.289" v="2295" actId="478"/>
          <ac:spMkLst>
            <pc:docMk/>
            <pc:sldMk cId="3552304235" sldId="256"/>
            <ac:spMk id="110" creationId="{CFE151A9-0F37-21B6-FB96-7653835D1BBE}"/>
          </ac:spMkLst>
        </pc:spChg>
        <pc:spChg chg="add del mod">
          <ac:chgData name="Marcukov, Vitalij" userId="df1d1437-63bd-4bfa-a4ad-5a143d193296" providerId="ADAL" clId="{2EB49868-193A-461D-8BAB-7999B85BB3F2}" dt="2024-09-30T19:11:15.502" v="1641" actId="478"/>
          <ac:spMkLst>
            <pc:docMk/>
            <pc:sldMk cId="3552304235" sldId="256"/>
            <ac:spMk id="112" creationId="{6B72BB24-31B2-59C0-B84B-38BBEEE4F1DB}"/>
          </ac:spMkLst>
        </pc:spChg>
        <pc:spChg chg="add del mod">
          <ac:chgData name="Marcukov, Vitalij" userId="df1d1437-63bd-4bfa-a4ad-5a143d193296" providerId="ADAL" clId="{2EB49868-193A-461D-8BAB-7999B85BB3F2}" dt="2024-10-01T21:17:47.366" v="2405" actId="478"/>
          <ac:spMkLst>
            <pc:docMk/>
            <pc:sldMk cId="3552304235" sldId="256"/>
            <ac:spMk id="114" creationId="{AC832261-E771-7B1C-3222-FACDA0A2AB48}"/>
          </ac:spMkLst>
        </pc:spChg>
        <pc:spChg chg="add mod">
          <ac:chgData name="Marcukov, Vitalij" userId="df1d1437-63bd-4bfa-a4ad-5a143d193296" providerId="ADAL" clId="{2EB49868-193A-461D-8BAB-7999B85BB3F2}" dt="2024-10-01T22:18:41.114" v="4541" actId="208"/>
          <ac:spMkLst>
            <pc:docMk/>
            <pc:sldMk cId="3552304235" sldId="256"/>
            <ac:spMk id="115" creationId="{B47B16A1-65B8-39E2-0419-816D02E7CE27}"/>
          </ac:spMkLst>
        </pc:spChg>
        <pc:spChg chg="add del mod">
          <ac:chgData name="Marcukov, Vitalij" userId="df1d1437-63bd-4bfa-a4ad-5a143d193296" providerId="ADAL" clId="{2EB49868-193A-461D-8BAB-7999B85BB3F2}" dt="2024-09-30T19:11:15.502" v="1641" actId="478"/>
          <ac:spMkLst>
            <pc:docMk/>
            <pc:sldMk cId="3552304235" sldId="256"/>
            <ac:spMk id="116" creationId="{1B453851-447F-3A05-0E45-D9D55711754C}"/>
          </ac:spMkLst>
        </pc:spChg>
        <pc:spChg chg="add mod">
          <ac:chgData name="Marcukov, Vitalij" userId="df1d1437-63bd-4bfa-a4ad-5a143d193296" providerId="ADAL" clId="{2EB49868-193A-461D-8BAB-7999B85BB3F2}" dt="2024-10-01T22:19:13.394" v="4569" actId="1076"/>
          <ac:spMkLst>
            <pc:docMk/>
            <pc:sldMk cId="3552304235" sldId="256"/>
            <ac:spMk id="116" creationId="{919D81DE-96E1-90FD-A39F-A9497A52985F}"/>
          </ac:spMkLst>
        </pc:spChg>
        <pc:spChg chg="add mod">
          <ac:chgData name="Marcukov, Vitalij" userId="df1d1437-63bd-4bfa-a4ad-5a143d193296" providerId="ADAL" clId="{2EB49868-193A-461D-8BAB-7999B85BB3F2}" dt="2024-10-01T21:18:19.021" v="2469" actId="1037"/>
          <ac:spMkLst>
            <pc:docMk/>
            <pc:sldMk cId="3552304235" sldId="256"/>
            <ac:spMk id="131" creationId="{B312234F-4E07-E32E-A8B3-AC09A7A1FF7F}"/>
          </ac:spMkLst>
        </pc:spChg>
        <pc:spChg chg="add del mod">
          <ac:chgData name="Marcukov, Vitalij" userId="df1d1437-63bd-4bfa-a4ad-5a143d193296" providerId="ADAL" clId="{2EB49868-193A-461D-8BAB-7999B85BB3F2}" dt="2024-10-01T21:16:33.135" v="2328" actId="478"/>
          <ac:spMkLst>
            <pc:docMk/>
            <pc:sldMk cId="3552304235" sldId="256"/>
            <ac:spMk id="133" creationId="{9897FC3C-2E42-EF39-823D-3EC4C96840F3}"/>
          </ac:spMkLst>
        </pc:spChg>
        <pc:spChg chg="add del mod">
          <ac:chgData name="Marcukov, Vitalij" userId="df1d1437-63bd-4bfa-a4ad-5a143d193296" providerId="ADAL" clId="{2EB49868-193A-461D-8BAB-7999B85BB3F2}" dt="2024-10-01T21:40:45.734" v="3069" actId="478"/>
          <ac:spMkLst>
            <pc:docMk/>
            <pc:sldMk cId="3552304235" sldId="256"/>
            <ac:spMk id="166" creationId="{46D67D47-654F-BA02-E5F2-BF6300D720CC}"/>
          </ac:spMkLst>
        </pc:spChg>
        <pc:picChg chg="add mod">
          <ac:chgData name="Marcukov, Vitalij" userId="df1d1437-63bd-4bfa-a4ad-5a143d193296" providerId="ADAL" clId="{2EB49868-193A-461D-8BAB-7999B85BB3F2}" dt="2024-10-01T21:26:09.118" v="2640" actId="207"/>
          <ac:picMkLst>
            <pc:docMk/>
            <pc:sldMk cId="3552304235" sldId="256"/>
            <ac:picMk id="3" creationId="{85E3CA2F-ED19-CB83-7DCF-9DFDE3B61CE9}"/>
          </ac:picMkLst>
        </pc:picChg>
        <pc:picChg chg="add mod">
          <ac:chgData name="Marcukov, Vitalij" userId="df1d1437-63bd-4bfa-a4ad-5a143d193296" providerId="ADAL" clId="{2EB49868-193A-461D-8BAB-7999B85BB3F2}" dt="2024-10-01T21:26:14.995" v="2641" actId="207"/>
          <ac:picMkLst>
            <pc:docMk/>
            <pc:sldMk cId="3552304235" sldId="256"/>
            <ac:picMk id="5" creationId="{9E862A4E-CFA2-C516-3A89-A3BFE04F9BE2}"/>
          </ac:picMkLst>
        </pc:picChg>
        <pc:picChg chg="mod">
          <ac:chgData name="Marcukov, Vitalij" userId="df1d1437-63bd-4bfa-a4ad-5a143d193296" providerId="ADAL" clId="{2EB49868-193A-461D-8BAB-7999B85BB3F2}" dt="2024-10-01T22:10:14.384" v="4450" actId="1037"/>
          <ac:picMkLst>
            <pc:docMk/>
            <pc:sldMk cId="3552304235" sldId="256"/>
            <ac:picMk id="11" creationId="{8093C6F8-2432-D41D-A999-4F295D0CE801}"/>
          </ac:picMkLst>
        </pc:picChg>
        <pc:picChg chg="add mod">
          <ac:chgData name="Marcukov, Vitalij" userId="df1d1437-63bd-4bfa-a4ad-5a143d193296" providerId="ADAL" clId="{2EB49868-193A-461D-8BAB-7999B85BB3F2}" dt="2024-10-01T21:25:37.857" v="2635" actId="207"/>
          <ac:picMkLst>
            <pc:docMk/>
            <pc:sldMk cId="3552304235" sldId="256"/>
            <ac:picMk id="12" creationId="{71792A03-6AF8-E172-F49C-FC5F0D0B7229}"/>
          </ac:picMkLst>
        </pc:picChg>
        <pc:picChg chg="mod">
          <ac:chgData name="Marcukov, Vitalij" userId="df1d1437-63bd-4bfa-a4ad-5a143d193296" providerId="ADAL" clId="{2EB49868-193A-461D-8BAB-7999B85BB3F2}" dt="2024-10-01T22:10:14.384" v="4450" actId="1037"/>
          <ac:picMkLst>
            <pc:docMk/>
            <pc:sldMk cId="3552304235" sldId="256"/>
            <ac:picMk id="13" creationId="{8A668A3B-CD45-EA1D-C0C2-BD0279FB14A4}"/>
          </ac:picMkLst>
        </pc:picChg>
        <pc:picChg chg="add mod">
          <ac:chgData name="Marcukov, Vitalij" userId="df1d1437-63bd-4bfa-a4ad-5a143d193296" providerId="ADAL" clId="{2EB49868-193A-461D-8BAB-7999B85BB3F2}" dt="2024-10-01T21:33:55.021" v="2704" actId="207"/>
          <ac:picMkLst>
            <pc:docMk/>
            <pc:sldMk cId="3552304235" sldId="256"/>
            <ac:picMk id="16" creationId="{8C45F86D-E79E-C4B7-ED42-6086E60E026B}"/>
          </ac:picMkLst>
        </pc:picChg>
        <pc:picChg chg="add mod">
          <ac:chgData name="Marcukov, Vitalij" userId="df1d1437-63bd-4bfa-a4ad-5a143d193296" providerId="ADAL" clId="{2EB49868-193A-461D-8BAB-7999B85BB3F2}" dt="2024-10-01T21:34:10.732" v="2706" actId="207"/>
          <ac:picMkLst>
            <pc:docMk/>
            <pc:sldMk cId="3552304235" sldId="256"/>
            <ac:picMk id="18" creationId="{829F0B54-B4D1-C2F3-476D-F262D9C41F06}"/>
          </ac:picMkLst>
        </pc:picChg>
        <pc:picChg chg="del">
          <ac:chgData name="Marcukov, Vitalij" userId="df1d1437-63bd-4bfa-a4ad-5a143d193296" providerId="ADAL" clId="{2EB49868-193A-461D-8BAB-7999B85BB3F2}" dt="2024-09-30T18:23:47.713" v="0" actId="478"/>
          <ac:picMkLst>
            <pc:docMk/>
            <pc:sldMk cId="3552304235" sldId="256"/>
            <ac:picMk id="19" creationId="{03505E15-63A7-9629-4A98-44900A9F5429}"/>
          </ac:picMkLst>
        </pc:picChg>
        <pc:picChg chg="add mod">
          <ac:chgData name="Marcukov, Vitalij" userId="df1d1437-63bd-4bfa-a4ad-5a143d193296" providerId="ADAL" clId="{2EB49868-193A-461D-8BAB-7999B85BB3F2}" dt="2024-10-01T21:25:45.996" v="2636" actId="207"/>
          <ac:picMkLst>
            <pc:docMk/>
            <pc:sldMk cId="3552304235" sldId="256"/>
            <ac:picMk id="19" creationId="{2AB0B7DB-46D6-A90E-A14B-C7550B57D15F}"/>
          </ac:picMkLst>
        </pc:picChg>
        <pc:picChg chg="del">
          <ac:chgData name="Marcukov, Vitalij" userId="df1d1437-63bd-4bfa-a4ad-5a143d193296" providerId="ADAL" clId="{2EB49868-193A-461D-8BAB-7999B85BB3F2}" dt="2024-09-30T18:23:47.713" v="0" actId="478"/>
          <ac:picMkLst>
            <pc:docMk/>
            <pc:sldMk cId="3552304235" sldId="256"/>
            <ac:picMk id="20" creationId="{969C694E-F4A9-5BA5-352F-337908619A5E}"/>
          </ac:picMkLst>
        </pc:picChg>
        <pc:picChg chg="del">
          <ac:chgData name="Marcukov, Vitalij" userId="df1d1437-63bd-4bfa-a4ad-5a143d193296" providerId="ADAL" clId="{2EB49868-193A-461D-8BAB-7999B85BB3F2}" dt="2024-09-30T18:23:47.713" v="0" actId="478"/>
          <ac:picMkLst>
            <pc:docMk/>
            <pc:sldMk cId="3552304235" sldId="256"/>
            <ac:picMk id="21" creationId="{DEEBF018-8C75-8E7A-0954-468ADAA70881}"/>
          </ac:picMkLst>
        </pc:picChg>
        <pc:picChg chg="add del mod">
          <ac:chgData name="Marcukov, Vitalij" userId="df1d1437-63bd-4bfa-a4ad-5a143d193296" providerId="ADAL" clId="{2EB49868-193A-461D-8BAB-7999B85BB3F2}" dt="2024-10-01T22:10:46.376" v="4520" actId="1076"/>
          <ac:picMkLst>
            <pc:docMk/>
            <pc:sldMk cId="3552304235" sldId="256"/>
            <ac:picMk id="22" creationId="{81A11FB6-B168-06AB-63B3-A19706E6808F}"/>
          </ac:picMkLst>
        </pc:picChg>
        <pc:picChg chg="add del mod">
          <ac:chgData name="Marcukov, Vitalij" userId="df1d1437-63bd-4bfa-a4ad-5a143d193296" providerId="ADAL" clId="{2EB49868-193A-461D-8BAB-7999B85BB3F2}" dt="2024-10-01T22:11:16.608" v="4521" actId="1076"/>
          <ac:picMkLst>
            <pc:docMk/>
            <pc:sldMk cId="3552304235" sldId="256"/>
            <ac:picMk id="23" creationId="{ADD6E038-8F91-3073-8E06-2404B3DB6212}"/>
          </ac:picMkLst>
        </pc:picChg>
        <pc:picChg chg="add mod">
          <ac:chgData name="Marcukov, Vitalij" userId="df1d1437-63bd-4bfa-a4ad-5a143d193296" providerId="ADAL" clId="{2EB49868-193A-461D-8BAB-7999B85BB3F2}" dt="2024-10-01T21:26:28.300" v="2642" actId="207"/>
          <ac:picMkLst>
            <pc:docMk/>
            <pc:sldMk cId="3552304235" sldId="256"/>
            <ac:picMk id="24" creationId="{40F74D0E-EBEB-7988-55C4-31D8772CDD32}"/>
          </ac:picMkLst>
        </pc:picChg>
        <pc:picChg chg="add del mod">
          <ac:chgData name="Marcukov, Vitalij" userId="df1d1437-63bd-4bfa-a4ad-5a143d193296" providerId="ADAL" clId="{2EB49868-193A-461D-8BAB-7999B85BB3F2}" dt="2024-09-30T19:15:33.557" v="1787" actId="478"/>
          <ac:picMkLst>
            <pc:docMk/>
            <pc:sldMk cId="3552304235" sldId="256"/>
            <ac:picMk id="24" creationId="{A9EAB976-C149-324F-2D3F-8E12E00F6157}"/>
          </ac:picMkLst>
        </pc:picChg>
        <pc:picChg chg="add mod">
          <ac:chgData name="Marcukov, Vitalij" userId="df1d1437-63bd-4bfa-a4ad-5a143d193296" providerId="ADAL" clId="{2EB49868-193A-461D-8BAB-7999B85BB3F2}" dt="2024-10-01T21:33:50.084" v="2703" actId="207"/>
          <ac:picMkLst>
            <pc:docMk/>
            <pc:sldMk cId="3552304235" sldId="256"/>
            <ac:picMk id="25" creationId="{950904D0-08A5-4E8E-CCD1-FE212704D057}"/>
          </ac:picMkLst>
        </pc:picChg>
        <pc:picChg chg="add del mod">
          <ac:chgData name="Marcukov, Vitalij" userId="df1d1437-63bd-4bfa-a4ad-5a143d193296" providerId="ADAL" clId="{2EB49868-193A-461D-8BAB-7999B85BB3F2}" dt="2024-09-30T19:07:31.700" v="1579" actId="478"/>
          <ac:picMkLst>
            <pc:docMk/>
            <pc:sldMk cId="3552304235" sldId="256"/>
            <ac:picMk id="26" creationId="{6E4464A9-694A-7396-C9A0-634C80BB5AE7}"/>
          </ac:picMkLst>
        </pc:picChg>
        <pc:picChg chg="add del mod">
          <ac:chgData name="Marcukov, Vitalij" userId="df1d1437-63bd-4bfa-a4ad-5a143d193296" providerId="ADAL" clId="{2EB49868-193A-461D-8BAB-7999B85BB3F2}" dt="2024-09-30T19:12:08.138" v="1683" actId="478"/>
          <ac:picMkLst>
            <pc:docMk/>
            <pc:sldMk cId="3552304235" sldId="256"/>
            <ac:picMk id="27" creationId="{E21D4B41-8773-F5C9-9A59-8C8E0630074C}"/>
          </ac:picMkLst>
        </pc:picChg>
        <pc:picChg chg="add del mod">
          <ac:chgData name="Marcukov, Vitalij" userId="df1d1437-63bd-4bfa-a4ad-5a143d193296" providerId="ADAL" clId="{2EB49868-193A-461D-8BAB-7999B85BB3F2}" dt="2024-09-30T19:12:08.721" v="1684" actId="478"/>
          <ac:picMkLst>
            <pc:docMk/>
            <pc:sldMk cId="3552304235" sldId="256"/>
            <ac:picMk id="28" creationId="{79811877-9E36-BB36-06E2-06D55A99E5F3}"/>
          </ac:picMkLst>
        </pc:picChg>
        <pc:picChg chg="add del mod">
          <ac:chgData name="Marcukov, Vitalij" userId="df1d1437-63bd-4bfa-a4ad-5a143d193296" providerId="ADAL" clId="{2EB49868-193A-461D-8BAB-7999B85BB3F2}" dt="2024-09-30T18:44:39.357" v="558" actId="478"/>
          <ac:picMkLst>
            <pc:docMk/>
            <pc:sldMk cId="3552304235" sldId="256"/>
            <ac:picMk id="29" creationId="{538EA644-A8B5-A8B9-C618-6BB06BD4560D}"/>
          </ac:picMkLst>
        </pc:picChg>
        <pc:picChg chg="add del mod">
          <ac:chgData name="Marcukov, Vitalij" userId="df1d1437-63bd-4bfa-a4ad-5a143d193296" providerId="ADAL" clId="{2EB49868-193A-461D-8BAB-7999B85BB3F2}" dt="2024-09-30T18:47:47.094" v="917" actId="478"/>
          <ac:picMkLst>
            <pc:docMk/>
            <pc:sldMk cId="3552304235" sldId="256"/>
            <ac:picMk id="30" creationId="{D2162F65-5FD9-5F96-57F1-DBB31648AFA9}"/>
          </ac:picMkLst>
        </pc:picChg>
        <pc:picChg chg="add del mod">
          <ac:chgData name="Marcukov, Vitalij" userId="df1d1437-63bd-4bfa-a4ad-5a143d193296" providerId="ADAL" clId="{2EB49868-193A-461D-8BAB-7999B85BB3F2}" dt="2024-09-30T18:47:43.794" v="916" actId="478"/>
          <ac:picMkLst>
            <pc:docMk/>
            <pc:sldMk cId="3552304235" sldId="256"/>
            <ac:picMk id="31" creationId="{7B19552F-AF35-CF28-9F50-B02F474CA8C9}"/>
          </ac:picMkLst>
        </pc:picChg>
        <pc:picChg chg="add mod">
          <ac:chgData name="Marcukov, Vitalij" userId="df1d1437-63bd-4bfa-a4ad-5a143d193296" providerId="ADAL" clId="{2EB49868-193A-461D-8BAB-7999B85BB3F2}" dt="2024-10-01T21:28:18.716" v="2661" actId="1076"/>
          <ac:picMkLst>
            <pc:docMk/>
            <pc:sldMk cId="3552304235" sldId="256"/>
            <ac:picMk id="31" creationId="{F820479E-BA30-E91C-5083-DC3C912AF937}"/>
          </ac:picMkLst>
        </pc:picChg>
        <pc:picChg chg="add del mod">
          <ac:chgData name="Marcukov, Vitalij" userId="df1d1437-63bd-4bfa-a4ad-5a143d193296" providerId="ADAL" clId="{2EB49868-193A-461D-8BAB-7999B85BB3F2}" dt="2024-09-30T18:47:40.314" v="915" actId="478"/>
          <ac:picMkLst>
            <pc:docMk/>
            <pc:sldMk cId="3552304235" sldId="256"/>
            <ac:picMk id="32" creationId="{D9B55BAB-57B8-DB9A-855E-96A292B88C50}"/>
          </ac:picMkLst>
        </pc:picChg>
        <pc:picChg chg="add mod">
          <ac:chgData name="Marcukov, Vitalij" userId="df1d1437-63bd-4bfa-a4ad-5a143d193296" providerId="ADAL" clId="{2EB49868-193A-461D-8BAB-7999B85BB3F2}" dt="2024-10-01T21:28:30.018" v="2662" actId="1076"/>
          <ac:picMkLst>
            <pc:docMk/>
            <pc:sldMk cId="3552304235" sldId="256"/>
            <ac:picMk id="39" creationId="{114AFBBB-31B5-3353-D113-92A9929619C3}"/>
          </ac:picMkLst>
        </pc:picChg>
        <pc:picChg chg="add mod">
          <ac:chgData name="Marcukov, Vitalij" userId="df1d1437-63bd-4bfa-a4ad-5a143d193296" providerId="ADAL" clId="{2EB49868-193A-461D-8BAB-7999B85BB3F2}" dt="2024-10-01T21:28:30.018" v="2662" actId="1076"/>
          <ac:picMkLst>
            <pc:docMk/>
            <pc:sldMk cId="3552304235" sldId="256"/>
            <ac:picMk id="41" creationId="{33217AF3-1018-B6CE-3B3F-F6946E3D88CE}"/>
          </ac:picMkLst>
        </pc:picChg>
        <pc:picChg chg="add mod">
          <ac:chgData name="Marcukov, Vitalij" userId="df1d1437-63bd-4bfa-a4ad-5a143d193296" providerId="ADAL" clId="{2EB49868-193A-461D-8BAB-7999B85BB3F2}" dt="2024-09-30T18:45:18.506" v="560" actId="571"/>
          <ac:picMkLst>
            <pc:docMk/>
            <pc:sldMk cId="3552304235" sldId="256"/>
            <ac:picMk id="42" creationId="{6482EE62-9C51-0F59-E6E4-6861DCA7DA63}"/>
          </ac:picMkLst>
        </pc:picChg>
        <pc:picChg chg="add mod">
          <ac:chgData name="Marcukov, Vitalij" userId="df1d1437-63bd-4bfa-a4ad-5a143d193296" providerId="ADAL" clId="{2EB49868-193A-461D-8BAB-7999B85BB3F2}" dt="2024-09-30T18:45:30.548" v="566" actId="571"/>
          <ac:picMkLst>
            <pc:docMk/>
            <pc:sldMk cId="3552304235" sldId="256"/>
            <ac:picMk id="43" creationId="{32CF677E-829D-A55D-11EF-5D81A5913B7F}"/>
          </ac:picMkLst>
        </pc:picChg>
        <pc:picChg chg="add mod">
          <ac:chgData name="Marcukov, Vitalij" userId="df1d1437-63bd-4bfa-a4ad-5a143d193296" providerId="ADAL" clId="{2EB49868-193A-461D-8BAB-7999B85BB3F2}" dt="2024-10-01T21:25:50.263" v="2637" actId="207"/>
          <ac:picMkLst>
            <pc:docMk/>
            <pc:sldMk cId="3552304235" sldId="256"/>
            <ac:picMk id="43" creationId="{D6EF1E50-77D1-3699-A6B6-C1BC578C93A7}"/>
          </ac:picMkLst>
        </pc:picChg>
        <pc:picChg chg="add mod">
          <ac:chgData name="Marcukov, Vitalij" userId="df1d1437-63bd-4bfa-a4ad-5a143d193296" providerId="ADAL" clId="{2EB49868-193A-461D-8BAB-7999B85BB3F2}" dt="2024-09-30T18:45:29.009" v="564" actId="571"/>
          <ac:picMkLst>
            <pc:docMk/>
            <pc:sldMk cId="3552304235" sldId="256"/>
            <ac:picMk id="45" creationId="{46A17EE1-C4A8-A0E2-4344-0DB5F778C4CD}"/>
          </ac:picMkLst>
        </pc:picChg>
        <pc:picChg chg="add mod">
          <ac:chgData name="Marcukov, Vitalij" userId="df1d1437-63bd-4bfa-a4ad-5a143d193296" providerId="ADAL" clId="{2EB49868-193A-461D-8BAB-7999B85BB3F2}" dt="2024-10-01T21:28:18.716" v="2661" actId="1076"/>
          <ac:picMkLst>
            <pc:docMk/>
            <pc:sldMk cId="3552304235" sldId="256"/>
            <ac:picMk id="46" creationId="{DE567EAF-DBC2-55F0-F9FB-216F9088DEBC}"/>
          </ac:picMkLst>
        </pc:picChg>
        <pc:picChg chg="add mod">
          <ac:chgData name="Marcukov, Vitalij" userId="df1d1437-63bd-4bfa-a4ad-5a143d193296" providerId="ADAL" clId="{2EB49868-193A-461D-8BAB-7999B85BB3F2}" dt="2024-10-01T21:28:18.716" v="2661" actId="1076"/>
          <ac:picMkLst>
            <pc:docMk/>
            <pc:sldMk cId="3552304235" sldId="256"/>
            <ac:picMk id="48" creationId="{F1026F26-DEE9-E883-D7E8-7F8D9B671D40}"/>
          </ac:picMkLst>
        </pc:picChg>
        <pc:picChg chg="add del mod">
          <ac:chgData name="Marcukov, Vitalij" userId="df1d1437-63bd-4bfa-a4ad-5a143d193296" providerId="ADAL" clId="{2EB49868-193A-461D-8BAB-7999B85BB3F2}" dt="2024-09-30T19:12:05.017" v="1682" actId="478"/>
          <ac:picMkLst>
            <pc:docMk/>
            <pc:sldMk cId="3552304235" sldId="256"/>
            <ac:picMk id="49" creationId="{57542E4A-DFA8-5E1D-C066-BE625AF54FB8}"/>
          </ac:picMkLst>
        </pc:picChg>
        <pc:picChg chg="add mod">
          <ac:chgData name="Marcukov, Vitalij" userId="df1d1437-63bd-4bfa-a4ad-5a143d193296" providerId="ADAL" clId="{2EB49868-193A-461D-8BAB-7999B85BB3F2}" dt="2024-10-01T21:28:18.716" v="2661" actId="1076"/>
          <ac:picMkLst>
            <pc:docMk/>
            <pc:sldMk cId="3552304235" sldId="256"/>
            <ac:picMk id="50" creationId="{05C1963D-2234-203E-0930-B8305EC86485}"/>
          </ac:picMkLst>
        </pc:picChg>
        <pc:picChg chg="add del mod">
          <ac:chgData name="Marcukov, Vitalij" userId="df1d1437-63bd-4bfa-a4ad-5a143d193296" providerId="ADAL" clId="{2EB49868-193A-461D-8BAB-7999B85BB3F2}" dt="2024-09-30T19:12:09.279" v="1685" actId="478"/>
          <ac:picMkLst>
            <pc:docMk/>
            <pc:sldMk cId="3552304235" sldId="256"/>
            <ac:picMk id="51" creationId="{0C0D1EE9-7F10-9C4E-57E8-0C0DCAFC7402}"/>
          </ac:picMkLst>
        </pc:picChg>
        <pc:picChg chg="add del mod">
          <ac:chgData name="Marcukov, Vitalij" userId="df1d1437-63bd-4bfa-a4ad-5a143d193296" providerId="ADAL" clId="{2EB49868-193A-461D-8BAB-7999B85BB3F2}" dt="2024-09-30T19:12:10.127" v="1687" actId="478"/>
          <ac:picMkLst>
            <pc:docMk/>
            <pc:sldMk cId="3552304235" sldId="256"/>
            <ac:picMk id="53" creationId="{61BBFD3B-99D0-67F2-5784-B540FA61BEA8}"/>
          </ac:picMkLst>
        </pc:picChg>
        <pc:picChg chg="add mod">
          <ac:chgData name="Marcukov, Vitalij" userId="df1d1437-63bd-4bfa-a4ad-5a143d193296" providerId="ADAL" clId="{2EB49868-193A-461D-8BAB-7999B85BB3F2}" dt="2024-10-01T21:28:11.027" v="2660" actId="571"/>
          <ac:picMkLst>
            <pc:docMk/>
            <pc:sldMk cId="3552304235" sldId="256"/>
            <ac:picMk id="83" creationId="{EA61951D-00A4-E076-8885-090BDB2A4DF8}"/>
          </ac:picMkLst>
        </pc:picChg>
        <pc:picChg chg="add mod">
          <ac:chgData name="Marcukov, Vitalij" userId="df1d1437-63bd-4bfa-a4ad-5a143d193296" providerId="ADAL" clId="{2EB49868-193A-461D-8BAB-7999B85BB3F2}" dt="2024-10-01T21:28:11.027" v="2660" actId="571"/>
          <ac:picMkLst>
            <pc:docMk/>
            <pc:sldMk cId="3552304235" sldId="256"/>
            <ac:picMk id="87" creationId="{4AD19117-44DD-BAB3-2143-0A0C4E56E5F1}"/>
          </ac:picMkLst>
        </pc:picChg>
        <pc:picChg chg="add del mod">
          <ac:chgData name="Marcukov, Vitalij" userId="df1d1437-63bd-4bfa-a4ad-5a143d193296" providerId="ADAL" clId="{2EB49868-193A-461D-8BAB-7999B85BB3F2}" dt="2024-09-30T19:07:18.452" v="1576" actId="478"/>
          <ac:picMkLst>
            <pc:docMk/>
            <pc:sldMk cId="3552304235" sldId="256"/>
            <ac:picMk id="91" creationId="{573B2079-804A-EF5D-89E9-4A196DF96922}"/>
          </ac:picMkLst>
        </pc:picChg>
        <pc:picChg chg="add del mod">
          <ac:chgData name="Marcukov, Vitalij" userId="df1d1437-63bd-4bfa-a4ad-5a143d193296" providerId="ADAL" clId="{2EB49868-193A-461D-8BAB-7999B85BB3F2}" dt="2024-09-30T19:07:18.452" v="1576" actId="478"/>
          <ac:picMkLst>
            <pc:docMk/>
            <pc:sldMk cId="3552304235" sldId="256"/>
            <ac:picMk id="92" creationId="{11ED9C07-8672-08D4-3BFF-066D27C0ABA7}"/>
          </ac:picMkLst>
        </pc:picChg>
        <pc:picChg chg="add del mod">
          <ac:chgData name="Marcukov, Vitalij" userId="df1d1437-63bd-4bfa-a4ad-5a143d193296" providerId="ADAL" clId="{2EB49868-193A-461D-8BAB-7999B85BB3F2}" dt="2024-09-30T19:07:18.452" v="1576" actId="478"/>
          <ac:picMkLst>
            <pc:docMk/>
            <pc:sldMk cId="3552304235" sldId="256"/>
            <ac:picMk id="95" creationId="{B05F9363-0859-4F7E-CD05-4BC1626129A9}"/>
          </ac:picMkLst>
        </pc:picChg>
        <pc:picChg chg="add mod">
          <ac:chgData name="Marcukov, Vitalij" userId="df1d1437-63bd-4bfa-a4ad-5a143d193296" providerId="ADAL" clId="{2EB49868-193A-461D-8BAB-7999B85BB3F2}" dt="2024-10-01T21:34:08.018" v="2705" actId="207"/>
          <ac:picMkLst>
            <pc:docMk/>
            <pc:sldMk cId="3552304235" sldId="256"/>
            <ac:picMk id="97" creationId="{6ACEDD4D-A1B3-0C5A-0937-50AC1A1DD662}"/>
          </ac:picMkLst>
        </pc:picChg>
        <pc:picChg chg="add mod">
          <ac:chgData name="Marcukov, Vitalij" userId="df1d1437-63bd-4bfa-a4ad-5a143d193296" providerId="ADAL" clId="{2EB49868-193A-461D-8BAB-7999B85BB3F2}" dt="2024-10-01T21:25:25.100" v="2634" actId="207"/>
          <ac:picMkLst>
            <pc:docMk/>
            <pc:sldMk cId="3552304235" sldId="256"/>
            <ac:picMk id="98" creationId="{6ED1FDD6-47F0-30CE-61CC-678E2FB485EB}"/>
          </ac:picMkLst>
        </pc:picChg>
        <pc:picChg chg="add mod">
          <ac:chgData name="Marcukov, Vitalij" userId="df1d1437-63bd-4bfa-a4ad-5a143d193296" providerId="ADAL" clId="{2EB49868-193A-461D-8BAB-7999B85BB3F2}" dt="2024-10-01T21:25:58.874" v="2638" actId="207"/>
          <ac:picMkLst>
            <pc:docMk/>
            <pc:sldMk cId="3552304235" sldId="256"/>
            <ac:picMk id="101" creationId="{9B84EF20-4791-31F4-1903-E0D89231F384}"/>
          </ac:picMkLst>
        </pc:picChg>
        <pc:picChg chg="add del mod">
          <ac:chgData name="Marcukov, Vitalij" userId="df1d1437-63bd-4bfa-a4ad-5a143d193296" providerId="ADAL" clId="{2EB49868-193A-461D-8BAB-7999B85BB3F2}" dt="2024-09-30T19:12:05.017" v="1682" actId="478"/>
          <ac:picMkLst>
            <pc:docMk/>
            <pc:sldMk cId="3552304235" sldId="256"/>
            <ac:picMk id="105" creationId="{ABF96779-793C-D6CE-7D26-7631E8DDAF22}"/>
          </ac:picMkLst>
        </pc:picChg>
        <pc:picChg chg="add del mod">
          <ac:chgData name="Marcukov, Vitalij" userId="df1d1437-63bd-4bfa-a4ad-5a143d193296" providerId="ADAL" clId="{2EB49868-193A-461D-8BAB-7999B85BB3F2}" dt="2024-09-30T19:12:09.750" v="1686" actId="478"/>
          <ac:picMkLst>
            <pc:docMk/>
            <pc:sldMk cId="3552304235" sldId="256"/>
            <ac:picMk id="107" creationId="{14CB042B-7385-8757-16B4-A60C46582207}"/>
          </ac:picMkLst>
        </pc:picChg>
        <pc:picChg chg="add del mod">
          <ac:chgData name="Marcukov, Vitalij" userId="df1d1437-63bd-4bfa-a4ad-5a143d193296" providerId="ADAL" clId="{2EB49868-193A-461D-8BAB-7999B85BB3F2}" dt="2024-10-01T21:14:54.696" v="2296" actId="478"/>
          <ac:picMkLst>
            <pc:docMk/>
            <pc:sldMk cId="3552304235" sldId="256"/>
            <ac:picMk id="109" creationId="{CE2C1BF0-3079-C26A-5D58-7A1CC7F3FC03}"/>
          </ac:picMkLst>
        </pc:picChg>
        <pc:picChg chg="add del mod">
          <ac:chgData name="Marcukov, Vitalij" userId="df1d1437-63bd-4bfa-a4ad-5a143d193296" providerId="ADAL" clId="{2EB49868-193A-461D-8BAB-7999B85BB3F2}" dt="2024-09-30T19:11:15.502" v="1641" actId="478"/>
          <ac:picMkLst>
            <pc:docMk/>
            <pc:sldMk cId="3552304235" sldId="256"/>
            <ac:picMk id="111" creationId="{F8DE8113-9EC1-5AD0-4D0F-D4B0E059EA73}"/>
          </ac:picMkLst>
        </pc:picChg>
        <pc:picChg chg="add del mod">
          <ac:chgData name="Marcukov, Vitalij" userId="df1d1437-63bd-4bfa-a4ad-5a143d193296" providerId="ADAL" clId="{2EB49868-193A-461D-8BAB-7999B85BB3F2}" dt="2024-10-01T21:17:48.634" v="2406" actId="478"/>
          <ac:picMkLst>
            <pc:docMk/>
            <pc:sldMk cId="3552304235" sldId="256"/>
            <ac:picMk id="113" creationId="{9C4DA2BF-AAE0-5C8B-7E73-FCCE2F932842}"/>
          </ac:picMkLst>
        </pc:picChg>
        <pc:picChg chg="add del mod">
          <ac:chgData name="Marcukov, Vitalij" userId="df1d1437-63bd-4bfa-a4ad-5a143d193296" providerId="ADAL" clId="{2EB49868-193A-461D-8BAB-7999B85BB3F2}" dt="2024-09-30T19:11:15.502" v="1641" actId="478"/>
          <ac:picMkLst>
            <pc:docMk/>
            <pc:sldMk cId="3552304235" sldId="256"/>
            <ac:picMk id="115" creationId="{F7A74DDF-4FD6-ECFE-1E2A-C1BC0FE18FC5}"/>
          </ac:picMkLst>
        </pc:picChg>
        <pc:picChg chg="add mod">
          <ac:chgData name="Marcukov, Vitalij" userId="df1d1437-63bd-4bfa-a4ad-5a143d193296" providerId="ADAL" clId="{2EB49868-193A-461D-8BAB-7999B85BB3F2}" dt="2024-10-01T21:26:05.612" v="2639" actId="207"/>
          <ac:picMkLst>
            <pc:docMk/>
            <pc:sldMk cId="3552304235" sldId="256"/>
            <ac:picMk id="130" creationId="{69506626-E1F2-0B10-AEE8-50F5B80942E7}"/>
          </ac:picMkLst>
        </pc:picChg>
        <pc:picChg chg="add del mod">
          <ac:chgData name="Marcukov, Vitalij" userId="df1d1437-63bd-4bfa-a4ad-5a143d193296" providerId="ADAL" clId="{2EB49868-193A-461D-8BAB-7999B85BB3F2}" dt="2024-10-01T21:16:28.723" v="2326" actId="478"/>
          <ac:picMkLst>
            <pc:docMk/>
            <pc:sldMk cId="3552304235" sldId="256"/>
            <ac:picMk id="132" creationId="{F060A7B9-8760-11DD-A974-50F9DFBEB2D7}"/>
          </ac:picMkLst>
        </pc:picChg>
        <pc:cxnChg chg="add mod">
          <ac:chgData name="Marcukov, Vitalij" userId="df1d1437-63bd-4bfa-a4ad-5a143d193296" providerId="ADAL" clId="{2EB49868-193A-461D-8BAB-7999B85BB3F2}" dt="2024-10-01T21:18:19.021" v="2469" actId="1037"/>
          <ac:cxnSpMkLst>
            <pc:docMk/>
            <pc:sldMk cId="3552304235" sldId="256"/>
            <ac:cxnSpMk id="15" creationId="{61411C55-5401-3591-16FC-6947F686AFD0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27" creationId="{12F61DD1-B303-A601-65AC-2254B73D6629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28" creationId="{FE77D27B-FD3A-D02E-F2B2-A3CCC23EFA47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29" creationId="{A274CBE6-A065-3527-6E5A-3DD8E67E8A72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30" creationId="{E14E09E1-2107-9B6C-C5C0-0DE0DACE3A92}"/>
          </ac:cxnSpMkLst>
        </pc:cxnChg>
        <pc:cxnChg chg="add mod">
          <ac:chgData name="Marcukov, Vitalij" userId="df1d1437-63bd-4bfa-a4ad-5a143d193296" providerId="ADAL" clId="{2EB49868-193A-461D-8BAB-7999B85BB3F2}" dt="2024-10-01T21:28:34.275" v="2701" actId="1035"/>
          <ac:cxnSpMkLst>
            <pc:docMk/>
            <pc:sldMk cId="3552304235" sldId="256"/>
            <ac:cxnSpMk id="37" creationId="{4D9F9154-CB0C-4E1C-0DA6-C2DCDAD61232}"/>
          </ac:cxnSpMkLst>
        </pc:cxnChg>
        <pc:cxnChg chg="add mod">
          <ac:chgData name="Marcukov, Vitalij" userId="df1d1437-63bd-4bfa-a4ad-5a143d193296" providerId="ADAL" clId="{2EB49868-193A-461D-8BAB-7999B85BB3F2}" dt="2024-10-01T21:19:10.385" v="2473" actId="1037"/>
          <ac:cxnSpMkLst>
            <pc:docMk/>
            <pc:sldMk cId="3552304235" sldId="256"/>
            <ac:cxnSpMk id="45" creationId="{1C3BE043-ED3F-0047-13EB-C0A7F8C1596F}"/>
          </ac:cxnSpMkLst>
        </pc:cxnChg>
        <pc:cxnChg chg="add mod">
          <ac:chgData name="Marcukov, Vitalij" userId="df1d1437-63bd-4bfa-a4ad-5a143d193296" providerId="ADAL" clId="{2EB49868-193A-461D-8BAB-7999B85BB3F2}" dt="2024-10-01T21:20:27.836" v="2507" actId="571"/>
          <ac:cxnSpMkLst>
            <pc:docMk/>
            <pc:sldMk cId="3552304235" sldId="256"/>
            <ac:cxnSpMk id="52" creationId="{11921624-2658-BBA4-C890-3953374408AF}"/>
          </ac:cxnSpMkLst>
        </pc:cxnChg>
        <pc:cxnChg chg="add mod">
          <ac:chgData name="Marcukov, Vitalij" userId="df1d1437-63bd-4bfa-a4ad-5a143d193296" providerId="ADAL" clId="{2EB49868-193A-461D-8BAB-7999B85BB3F2}" dt="2024-10-01T21:20:34.123" v="2556" actId="1037"/>
          <ac:cxnSpMkLst>
            <pc:docMk/>
            <pc:sldMk cId="3552304235" sldId="256"/>
            <ac:cxnSpMk id="53" creationId="{813E4C63-086E-F12E-EDB9-22E396E74788}"/>
          </ac:cxnSpMkLst>
        </pc:cxnChg>
        <pc:cxnChg chg="add mod">
          <ac:chgData name="Marcukov, Vitalij" userId="df1d1437-63bd-4bfa-a4ad-5a143d193296" providerId="ADAL" clId="{2EB49868-193A-461D-8BAB-7999B85BB3F2}" dt="2024-10-01T21:20:41.587" v="2557" actId="14100"/>
          <ac:cxnSpMkLst>
            <pc:docMk/>
            <pc:sldMk cId="3552304235" sldId="256"/>
            <ac:cxnSpMk id="54" creationId="{370DD28F-1238-E180-1BB7-6CFA41B7246D}"/>
          </ac:cxnSpMkLst>
        </pc:cxnChg>
        <pc:cxnChg chg="add mod">
          <ac:chgData name="Marcukov, Vitalij" userId="df1d1437-63bd-4bfa-a4ad-5a143d193296" providerId="ADAL" clId="{2EB49868-193A-461D-8BAB-7999B85BB3F2}" dt="2024-10-01T22:10:14.384" v="4450" actId="1037"/>
          <ac:cxnSpMkLst>
            <pc:docMk/>
            <pc:sldMk cId="3552304235" sldId="256"/>
            <ac:cxnSpMk id="56" creationId="{2B103DA7-94AE-E146-1F36-5E615F44C459}"/>
          </ac:cxnSpMkLst>
        </pc:cxnChg>
        <pc:cxnChg chg="add mod">
          <ac:chgData name="Marcukov, Vitalij" userId="df1d1437-63bd-4bfa-a4ad-5a143d193296" providerId="ADAL" clId="{2EB49868-193A-461D-8BAB-7999B85BB3F2}" dt="2024-10-01T22:10:14.384" v="4450" actId="1037"/>
          <ac:cxnSpMkLst>
            <pc:docMk/>
            <pc:sldMk cId="3552304235" sldId="256"/>
            <ac:cxnSpMk id="57" creationId="{14CBA57B-4CA4-B41D-9CB7-9FB1CA3ED803}"/>
          </ac:cxnSpMkLst>
        </pc:cxnChg>
        <pc:cxnChg chg="add del mod">
          <ac:chgData name="Marcukov, Vitalij" userId="df1d1437-63bd-4bfa-a4ad-5a143d193296" providerId="ADAL" clId="{2EB49868-193A-461D-8BAB-7999B85BB3F2}" dt="2024-10-01T22:10:46.376" v="4520" actId="1076"/>
          <ac:cxnSpMkLst>
            <pc:docMk/>
            <pc:sldMk cId="3552304235" sldId="256"/>
            <ac:cxnSpMk id="59" creationId="{2D3FACA2-1B3C-1931-616B-1ECF39720FF0}"/>
          </ac:cxnSpMkLst>
        </pc:cxnChg>
        <pc:cxnChg chg="add mod">
          <ac:chgData name="Marcukov, Vitalij" userId="df1d1437-63bd-4bfa-a4ad-5a143d193296" providerId="ADAL" clId="{2EB49868-193A-461D-8BAB-7999B85BB3F2}" dt="2024-10-01T22:10:39.169" v="4519" actId="1076"/>
          <ac:cxnSpMkLst>
            <pc:docMk/>
            <pc:sldMk cId="3552304235" sldId="256"/>
            <ac:cxnSpMk id="60" creationId="{4F4575C6-7931-6093-4F75-8EC6128CF654}"/>
          </ac:cxnSpMkLst>
        </pc:cxnChg>
        <pc:cxnChg chg="add mod">
          <ac:chgData name="Marcukov, Vitalij" userId="df1d1437-63bd-4bfa-a4ad-5a143d193296" providerId="ADAL" clId="{2EB49868-193A-461D-8BAB-7999B85BB3F2}" dt="2024-10-01T22:11:25.194" v="4522" actId="14100"/>
          <ac:cxnSpMkLst>
            <pc:docMk/>
            <pc:sldMk cId="3552304235" sldId="256"/>
            <ac:cxnSpMk id="64" creationId="{E5A1EFC5-960C-DD7B-2FDA-F6387517DBAE}"/>
          </ac:cxnSpMkLst>
        </pc:cxnChg>
        <pc:cxnChg chg="add del mod">
          <ac:chgData name="Marcukov, Vitalij" userId="df1d1437-63bd-4bfa-a4ad-5a143d193296" providerId="ADAL" clId="{2EB49868-193A-461D-8BAB-7999B85BB3F2}" dt="2024-10-01T21:20:17.853" v="2504" actId="478"/>
          <ac:cxnSpMkLst>
            <pc:docMk/>
            <pc:sldMk cId="3552304235" sldId="256"/>
            <ac:cxnSpMk id="65" creationId="{1FEE0F59-146F-53AC-8E15-966E2DB63F69}"/>
          </ac:cxnSpMkLst>
        </pc:cxnChg>
        <pc:cxnChg chg="add del mod">
          <ac:chgData name="Marcukov, Vitalij" userId="df1d1437-63bd-4bfa-a4ad-5a143d193296" providerId="ADAL" clId="{2EB49868-193A-461D-8BAB-7999B85BB3F2}" dt="2024-09-30T19:18:08.501" v="2115" actId="478"/>
          <ac:cxnSpMkLst>
            <pc:docMk/>
            <pc:sldMk cId="3552304235" sldId="256"/>
            <ac:cxnSpMk id="66" creationId="{C57E5244-CC96-BE22-9B9C-49DC436550AC}"/>
          </ac:cxnSpMkLst>
        </pc:cxnChg>
        <pc:cxnChg chg="add del mod">
          <ac:chgData name="Marcukov, Vitalij" userId="df1d1437-63bd-4bfa-a4ad-5a143d193296" providerId="ADAL" clId="{2EB49868-193A-461D-8BAB-7999B85BB3F2}" dt="2024-09-30T19:07:37.187" v="1582" actId="478"/>
          <ac:cxnSpMkLst>
            <pc:docMk/>
            <pc:sldMk cId="3552304235" sldId="256"/>
            <ac:cxnSpMk id="67" creationId="{776C448D-0D63-4997-6C51-D4E803D8A789}"/>
          </ac:cxnSpMkLst>
        </pc:cxnChg>
        <pc:cxnChg chg="add mod">
          <ac:chgData name="Marcukov, Vitalij" userId="df1d1437-63bd-4bfa-a4ad-5a143d193296" providerId="ADAL" clId="{2EB49868-193A-461D-8BAB-7999B85BB3F2}" dt="2024-10-01T21:28:18.716" v="2661" actId="1076"/>
          <ac:cxnSpMkLst>
            <pc:docMk/>
            <pc:sldMk cId="3552304235" sldId="256"/>
            <ac:cxnSpMk id="67" creationId="{B50954CF-7F6B-C145-1DAF-3BB8D844B512}"/>
          </ac:cxnSpMkLst>
        </pc:cxnChg>
        <pc:cxnChg chg="add del mod">
          <ac:chgData name="Marcukov, Vitalij" userId="df1d1437-63bd-4bfa-a4ad-5a143d193296" providerId="ADAL" clId="{2EB49868-193A-461D-8BAB-7999B85BB3F2}" dt="2024-09-30T19:18:10.040" v="2116" actId="478"/>
          <ac:cxnSpMkLst>
            <pc:docMk/>
            <pc:sldMk cId="3552304235" sldId="256"/>
            <ac:cxnSpMk id="68" creationId="{AFC73A18-DD7B-F31F-5BFC-6634B72259C4}"/>
          </ac:cxnSpMkLst>
        </pc:cxnChg>
        <pc:cxnChg chg="add del mod">
          <ac:chgData name="Marcukov, Vitalij" userId="df1d1437-63bd-4bfa-a4ad-5a143d193296" providerId="ADAL" clId="{2EB49868-193A-461D-8BAB-7999B85BB3F2}" dt="2024-09-30T19:05:59.743" v="1561" actId="478"/>
          <ac:cxnSpMkLst>
            <pc:docMk/>
            <pc:sldMk cId="3552304235" sldId="256"/>
            <ac:cxnSpMk id="69" creationId="{30BA469D-3603-D375-D0B1-D8F9BB71463B}"/>
          </ac:cxnSpMkLst>
        </pc:cxnChg>
        <pc:cxnChg chg="add del mod">
          <ac:chgData name="Marcukov, Vitalij" userId="df1d1437-63bd-4bfa-a4ad-5a143d193296" providerId="ADAL" clId="{2EB49868-193A-461D-8BAB-7999B85BB3F2}" dt="2024-09-30T19:06:03.256" v="1563" actId="478"/>
          <ac:cxnSpMkLst>
            <pc:docMk/>
            <pc:sldMk cId="3552304235" sldId="256"/>
            <ac:cxnSpMk id="70" creationId="{324626CA-412E-6969-DBCE-E4D2A674E93F}"/>
          </ac:cxnSpMkLst>
        </pc:cxnChg>
        <pc:cxnChg chg="add del mod">
          <ac:chgData name="Marcukov, Vitalij" userId="df1d1437-63bd-4bfa-a4ad-5a143d193296" providerId="ADAL" clId="{2EB49868-193A-461D-8BAB-7999B85BB3F2}" dt="2024-09-30T19:06:05.140" v="1564" actId="478"/>
          <ac:cxnSpMkLst>
            <pc:docMk/>
            <pc:sldMk cId="3552304235" sldId="256"/>
            <ac:cxnSpMk id="71" creationId="{7D542377-936B-6D75-1F46-5219A18AEAEB}"/>
          </ac:cxnSpMkLst>
        </pc:cxnChg>
        <pc:cxnChg chg="add del mod">
          <ac:chgData name="Marcukov, Vitalij" userId="df1d1437-63bd-4bfa-a4ad-5a143d193296" providerId="ADAL" clId="{2EB49868-193A-461D-8BAB-7999B85BB3F2}" dt="2024-09-30T19:06:01.494" v="1562" actId="478"/>
          <ac:cxnSpMkLst>
            <pc:docMk/>
            <pc:sldMk cId="3552304235" sldId="256"/>
            <ac:cxnSpMk id="72" creationId="{45333097-1845-3372-0034-D832A9E9F8B3}"/>
          </ac:cxnSpMkLst>
        </pc:cxnChg>
        <pc:cxnChg chg="add del mod">
          <ac:chgData name="Marcukov, Vitalij" userId="df1d1437-63bd-4bfa-a4ad-5a143d193296" providerId="ADAL" clId="{2EB49868-193A-461D-8BAB-7999B85BB3F2}" dt="2024-09-30T19:07:28.489" v="1578" actId="478"/>
          <ac:cxnSpMkLst>
            <pc:docMk/>
            <pc:sldMk cId="3552304235" sldId="256"/>
            <ac:cxnSpMk id="74" creationId="{D83741A6-590F-D4CA-D0E8-AA8311471B3F}"/>
          </ac:cxnSpMkLst>
        </pc:cxnChg>
        <pc:cxnChg chg="add del mod">
          <ac:chgData name="Marcukov, Vitalij" userId="df1d1437-63bd-4bfa-a4ad-5a143d193296" providerId="ADAL" clId="{2EB49868-193A-461D-8BAB-7999B85BB3F2}" dt="2024-09-30T19:07:28.489" v="1578" actId="478"/>
          <ac:cxnSpMkLst>
            <pc:docMk/>
            <pc:sldMk cId="3552304235" sldId="256"/>
            <ac:cxnSpMk id="75" creationId="{571D1280-158F-4AF0-DE58-46E63334FCEA}"/>
          </ac:cxnSpMkLst>
        </pc:cxnChg>
        <pc:cxnChg chg="add del mod">
          <ac:chgData name="Marcukov, Vitalij" userId="df1d1437-63bd-4bfa-a4ad-5a143d193296" providerId="ADAL" clId="{2EB49868-193A-461D-8BAB-7999B85BB3F2}" dt="2024-10-01T22:09:05.202" v="4405" actId="478"/>
          <ac:cxnSpMkLst>
            <pc:docMk/>
            <pc:sldMk cId="3552304235" sldId="256"/>
            <ac:cxnSpMk id="84" creationId="{E65A9AB8-75CF-E83B-22F6-325BC04D4084}"/>
          </ac:cxnSpMkLst>
        </pc:cxnChg>
        <pc:cxnChg chg="add del mod">
          <ac:chgData name="Marcukov, Vitalij" userId="df1d1437-63bd-4bfa-a4ad-5a143d193296" providerId="ADAL" clId="{2EB49868-193A-461D-8BAB-7999B85BB3F2}" dt="2024-10-01T22:09:07.816" v="4406" actId="478"/>
          <ac:cxnSpMkLst>
            <pc:docMk/>
            <pc:sldMk cId="3552304235" sldId="256"/>
            <ac:cxnSpMk id="86" creationId="{31EABA50-DAA8-655F-16B6-EEC6BCA797F0}"/>
          </ac:cxnSpMkLst>
        </pc:cxnChg>
        <pc:cxnChg chg="add del mod">
          <ac:chgData name="Marcukov, Vitalij" userId="df1d1437-63bd-4bfa-a4ad-5a143d193296" providerId="ADAL" clId="{2EB49868-193A-461D-8BAB-7999B85BB3F2}" dt="2024-10-01T22:09:03.286" v="4404" actId="478"/>
          <ac:cxnSpMkLst>
            <pc:docMk/>
            <pc:sldMk cId="3552304235" sldId="256"/>
            <ac:cxnSpMk id="88" creationId="{0B8CEDFA-AA63-37BB-180F-7B94A94E34E1}"/>
          </ac:cxnSpMkLst>
        </pc:cxnChg>
        <pc:cxnChg chg="add mod">
          <ac:chgData name="Marcukov, Vitalij" userId="df1d1437-63bd-4bfa-a4ad-5a143d193296" providerId="ADAL" clId="{2EB49868-193A-461D-8BAB-7999B85BB3F2}" dt="2024-10-01T21:28:11.027" v="2660" actId="571"/>
          <ac:cxnSpMkLst>
            <pc:docMk/>
            <pc:sldMk cId="3552304235" sldId="256"/>
            <ac:cxnSpMk id="91" creationId="{648CDF5A-50F9-59A5-496C-17378C6E2A5A}"/>
          </ac:cxnSpMkLst>
        </pc:cxnChg>
        <pc:cxnChg chg="add mod">
          <ac:chgData name="Marcukov, Vitalij" userId="df1d1437-63bd-4bfa-a4ad-5a143d193296" providerId="ADAL" clId="{2EB49868-193A-461D-8BAB-7999B85BB3F2}" dt="2024-10-01T21:18:19.021" v="2469" actId="1037"/>
          <ac:cxnSpMkLst>
            <pc:docMk/>
            <pc:sldMk cId="3552304235" sldId="256"/>
            <ac:cxnSpMk id="117" creationId="{8B8A06ED-0AF4-94AE-84B7-A328D452CB58}"/>
          </ac:cxnSpMkLst>
        </pc:cxnChg>
        <pc:cxnChg chg="add mod">
          <ac:chgData name="Marcukov, Vitalij" userId="df1d1437-63bd-4bfa-a4ad-5a143d193296" providerId="ADAL" clId="{2EB49868-193A-461D-8BAB-7999B85BB3F2}" dt="2024-10-01T21:20:24.239" v="2506" actId="1076"/>
          <ac:cxnSpMkLst>
            <pc:docMk/>
            <pc:sldMk cId="3552304235" sldId="256"/>
            <ac:cxnSpMk id="118" creationId="{9EE97D30-5AE3-7078-2204-E93E3E4D3116}"/>
          </ac:cxnSpMkLst>
        </pc:cxnChg>
        <pc:cxnChg chg="add mod">
          <ac:chgData name="Marcukov, Vitalij" userId="df1d1437-63bd-4bfa-a4ad-5a143d193296" providerId="ADAL" clId="{2EB49868-193A-461D-8BAB-7999B85BB3F2}" dt="2024-10-01T21:20:24.239" v="2506" actId="1076"/>
          <ac:cxnSpMkLst>
            <pc:docMk/>
            <pc:sldMk cId="3552304235" sldId="256"/>
            <ac:cxnSpMk id="119" creationId="{9991BC51-E9BB-F4AD-1959-792C73A02A35}"/>
          </ac:cxnSpMkLst>
        </pc:cxnChg>
        <pc:cxnChg chg="add mod">
          <ac:chgData name="Marcukov, Vitalij" userId="df1d1437-63bd-4bfa-a4ad-5a143d193296" providerId="ADAL" clId="{2EB49868-193A-461D-8BAB-7999B85BB3F2}" dt="2024-10-01T21:20:24.239" v="2506" actId="1076"/>
          <ac:cxnSpMkLst>
            <pc:docMk/>
            <pc:sldMk cId="3552304235" sldId="256"/>
            <ac:cxnSpMk id="120" creationId="{4F3D3A3D-BF27-63B9-3848-E5B94388045E}"/>
          </ac:cxnSpMkLst>
        </pc:cxnChg>
        <pc:cxnChg chg="add del mod">
          <ac:chgData name="Marcukov, Vitalij" userId="df1d1437-63bd-4bfa-a4ad-5a143d193296" providerId="ADAL" clId="{2EB49868-193A-461D-8BAB-7999B85BB3F2}" dt="2024-09-30T19:10:43.977" v="1636" actId="478"/>
          <ac:cxnSpMkLst>
            <pc:docMk/>
            <pc:sldMk cId="3552304235" sldId="256"/>
            <ac:cxnSpMk id="125" creationId="{17E91D9D-ACB6-5297-BD0C-90B25F0E9AF7}"/>
          </ac:cxnSpMkLst>
        </pc:cxnChg>
        <pc:cxnChg chg="add del mod">
          <ac:chgData name="Marcukov, Vitalij" userId="df1d1437-63bd-4bfa-a4ad-5a143d193296" providerId="ADAL" clId="{2EB49868-193A-461D-8BAB-7999B85BB3F2}" dt="2024-09-30T19:10:45.844" v="1637" actId="478"/>
          <ac:cxnSpMkLst>
            <pc:docMk/>
            <pc:sldMk cId="3552304235" sldId="256"/>
            <ac:cxnSpMk id="126" creationId="{32C70448-8F22-05E1-94AE-A4F2325990CE}"/>
          </ac:cxnSpMkLst>
        </pc:cxnChg>
        <pc:cxnChg chg="add del mod">
          <ac:chgData name="Marcukov, Vitalij" userId="df1d1437-63bd-4bfa-a4ad-5a143d193296" providerId="ADAL" clId="{2EB49868-193A-461D-8BAB-7999B85BB3F2}" dt="2024-10-01T21:17:50.284" v="2407" actId="478"/>
          <ac:cxnSpMkLst>
            <pc:docMk/>
            <pc:sldMk cId="3552304235" sldId="256"/>
            <ac:cxnSpMk id="135" creationId="{CD9CA48B-6709-8A80-AFB9-CE335356FB52}"/>
          </ac:cxnSpMkLst>
        </pc:cxnChg>
        <pc:cxnChg chg="add del mod">
          <ac:chgData name="Marcukov, Vitalij" userId="df1d1437-63bd-4bfa-a4ad-5a143d193296" providerId="ADAL" clId="{2EB49868-193A-461D-8BAB-7999B85BB3F2}" dt="2024-10-01T21:14:48.285" v="2293" actId="478"/>
          <ac:cxnSpMkLst>
            <pc:docMk/>
            <pc:sldMk cId="3552304235" sldId="256"/>
            <ac:cxnSpMk id="136" creationId="{18355831-B8D9-85BC-7C31-1217A3C1C7C5}"/>
          </ac:cxnSpMkLst>
        </pc:cxnChg>
        <pc:cxnChg chg="add del mod">
          <ac:chgData name="Marcukov, Vitalij" userId="df1d1437-63bd-4bfa-a4ad-5a143d193296" providerId="ADAL" clId="{2EB49868-193A-461D-8BAB-7999B85BB3F2}" dt="2024-10-01T21:14:46.302" v="2292" actId="478"/>
          <ac:cxnSpMkLst>
            <pc:docMk/>
            <pc:sldMk cId="3552304235" sldId="256"/>
            <ac:cxnSpMk id="137" creationId="{451AA058-AFB7-14CD-8A92-8C29BC54F318}"/>
          </ac:cxnSpMkLst>
        </pc:cxnChg>
        <pc:cxnChg chg="add del mod">
          <ac:chgData name="Marcukov, Vitalij" userId="df1d1437-63bd-4bfa-a4ad-5a143d193296" providerId="ADAL" clId="{2EB49868-193A-461D-8BAB-7999B85BB3F2}" dt="2024-10-01T21:14:51.775" v="2294" actId="478"/>
          <ac:cxnSpMkLst>
            <pc:docMk/>
            <pc:sldMk cId="3552304235" sldId="256"/>
            <ac:cxnSpMk id="140" creationId="{84095E61-B199-25CA-6966-305B70046A0F}"/>
          </ac:cxnSpMkLst>
        </pc:cxnChg>
        <pc:cxnChg chg="add mod">
          <ac:chgData name="Marcukov, Vitalij" userId="df1d1437-63bd-4bfa-a4ad-5a143d193296" providerId="ADAL" clId="{2EB49868-193A-461D-8BAB-7999B85BB3F2}" dt="2024-10-01T21:18:19.021" v="2469" actId="1037"/>
          <ac:cxnSpMkLst>
            <pc:docMk/>
            <pc:sldMk cId="3552304235" sldId="256"/>
            <ac:cxnSpMk id="143" creationId="{81465625-C066-9F34-DCF2-4F8DCA4FC583}"/>
          </ac:cxnSpMkLst>
        </pc:cxnChg>
        <pc:cxnChg chg="add del mod">
          <ac:chgData name="Marcukov, Vitalij" userId="df1d1437-63bd-4bfa-a4ad-5a143d193296" providerId="ADAL" clId="{2EB49868-193A-461D-8BAB-7999B85BB3F2}" dt="2024-10-01T21:16:27.209" v="2325" actId="478"/>
          <ac:cxnSpMkLst>
            <pc:docMk/>
            <pc:sldMk cId="3552304235" sldId="256"/>
            <ac:cxnSpMk id="144" creationId="{32D9B8D4-51F1-39A9-4CF4-4097E7397727}"/>
          </ac:cxnSpMkLst>
        </pc:cxnChg>
        <pc:cxnChg chg="add del mod">
          <ac:chgData name="Marcukov, Vitalij" userId="df1d1437-63bd-4bfa-a4ad-5a143d193296" providerId="ADAL" clId="{2EB49868-193A-461D-8BAB-7999B85BB3F2}" dt="2024-10-01T21:16:23.566" v="2323" actId="478"/>
          <ac:cxnSpMkLst>
            <pc:docMk/>
            <pc:sldMk cId="3552304235" sldId="256"/>
            <ac:cxnSpMk id="145" creationId="{151B84B0-1BFC-C402-4064-70568022728B}"/>
          </ac:cxnSpMkLst>
        </pc:cxnChg>
        <pc:cxnChg chg="add del mod">
          <ac:chgData name="Marcukov, Vitalij" userId="df1d1437-63bd-4bfa-a4ad-5a143d193296" providerId="ADAL" clId="{2EB49868-193A-461D-8BAB-7999B85BB3F2}" dt="2024-10-01T21:16:25.478" v="2324" actId="478"/>
          <ac:cxnSpMkLst>
            <pc:docMk/>
            <pc:sldMk cId="3552304235" sldId="256"/>
            <ac:cxnSpMk id="146" creationId="{6691841B-7AA5-6104-5411-02DEF41823D6}"/>
          </ac:cxnSpMkLst>
        </pc:cxnChg>
        <pc:cxnChg chg="add del mod">
          <ac:chgData name="Marcukov, Vitalij" userId="df1d1437-63bd-4bfa-a4ad-5a143d193296" providerId="ADAL" clId="{2EB49868-193A-461D-8BAB-7999B85BB3F2}" dt="2024-10-01T22:09:00.893" v="4403" actId="478"/>
          <ac:cxnSpMkLst>
            <pc:docMk/>
            <pc:sldMk cId="3552304235" sldId="256"/>
            <ac:cxnSpMk id="151" creationId="{A8CFEAF3-C33B-9BBA-4481-37AA8F35ADA4}"/>
          </ac:cxnSpMkLst>
        </pc:cxnChg>
      </pc:sldChg>
    </pc:docChg>
  </pc:docChgLst>
  <pc:docChgLst>
    <pc:chgData name="Marcukov, Vitalij" userId="df1d1437-63bd-4bfa-a4ad-5a143d193296" providerId="ADAL" clId="{CA410331-05AC-4FED-9F19-912EABEC3A9F}"/>
    <pc:docChg chg="undo custSel modSld">
      <pc:chgData name="Marcukov, Vitalij" userId="df1d1437-63bd-4bfa-a4ad-5a143d193296" providerId="ADAL" clId="{CA410331-05AC-4FED-9F19-912EABEC3A9F}" dt="2024-10-02T07:46:08.248" v="621" actId="14100"/>
      <pc:docMkLst>
        <pc:docMk/>
      </pc:docMkLst>
      <pc:sldChg chg="addSp delSp modSp mod">
        <pc:chgData name="Marcukov, Vitalij" userId="df1d1437-63bd-4bfa-a4ad-5a143d193296" providerId="ADAL" clId="{CA410331-05AC-4FED-9F19-912EABEC3A9F}" dt="2024-10-02T07:46:08.248" v="621" actId="14100"/>
        <pc:sldMkLst>
          <pc:docMk/>
          <pc:sldMk cId="3552304235" sldId="256"/>
        </pc:sldMkLst>
        <pc:spChg chg="add del mod">
          <ac:chgData name="Marcukov, Vitalij" userId="df1d1437-63bd-4bfa-a4ad-5a143d193296" providerId="ADAL" clId="{CA410331-05AC-4FED-9F19-912EABEC3A9F}" dt="2024-10-02T07:42:20.534" v="610" actId="478"/>
          <ac:spMkLst>
            <pc:docMk/>
            <pc:sldMk cId="3552304235" sldId="256"/>
            <ac:spMk id="2" creationId="{5782D623-BADF-96C1-9E5D-08790C3677AE}"/>
          </ac:spMkLst>
        </pc:spChg>
        <pc:spChg chg="mod">
          <ac:chgData name="Marcukov, Vitalij" userId="df1d1437-63bd-4bfa-a4ad-5a143d193296" providerId="ADAL" clId="{CA410331-05AC-4FED-9F19-912EABEC3A9F}" dt="2024-10-02T07:32:24.839" v="206" actId="255"/>
          <ac:spMkLst>
            <pc:docMk/>
            <pc:sldMk cId="3552304235" sldId="256"/>
            <ac:spMk id="7" creationId="{1DFCA376-5AA7-4879-2EB3-6546DD0066DF}"/>
          </ac:spMkLst>
        </pc:spChg>
        <pc:spChg chg="add del mod">
          <ac:chgData name="Marcukov, Vitalij" userId="df1d1437-63bd-4bfa-a4ad-5a143d193296" providerId="ADAL" clId="{CA410331-05AC-4FED-9F19-912EABEC3A9F}" dt="2024-10-02T07:42:18.322" v="609" actId="478"/>
          <ac:spMkLst>
            <pc:docMk/>
            <pc:sldMk cId="3552304235" sldId="256"/>
            <ac:spMk id="8" creationId="{D1E1FEB1-84F2-7C95-704A-9C06D002D348}"/>
          </ac:spMkLst>
        </pc:spChg>
        <pc:spChg chg="add del mod">
          <ac:chgData name="Marcukov, Vitalij" userId="df1d1437-63bd-4bfa-a4ad-5a143d193296" providerId="ADAL" clId="{CA410331-05AC-4FED-9F19-912EABEC3A9F}" dt="2024-10-02T07:32:45.046" v="213" actId="478"/>
          <ac:spMkLst>
            <pc:docMk/>
            <pc:sldMk cId="3552304235" sldId="256"/>
            <ac:spMk id="10" creationId="{71509536-2B02-E6D3-30A6-7177A7DD2243}"/>
          </ac:spMkLst>
        </pc:spChg>
        <pc:spChg chg="add del mod">
          <ac:chgData name="Marcukov, Vitalij" userId="df1d1437-63bd-4bfa-a4ad-5a143d193296" providerId="ADAL" clId="{CA410331-05AC-4FED-9F19-912EABEC3A9F}" dt="2024-10-02T07:32:48.147" v="214" actId="478"/>
          <ac:spMkLst>
            <pc:docMk/>
            <pc:sldMk cId="3552304235" sldId="256"/>
            <ac:spMk id="58" creationId="{7ADA6C6C-99E2-822C-2730-519A961E1605}"/>
          </ac:spMkLst>
        </pc:spChg>
        <pc:spChg chg="add del mod">
          <ac:chgData name="Marcukov, Vitalij" userId="df1d1437-63bd-4bfa-a4ad-5a143d193296" providerId="ADAL" clId="{CA410331-05AC-4FED-9F19-912EABEC3A9F}" dt="2024-10-02T07:32:31.824" v="208" actId="478"/>
          <ac:spMkLst>
            <pc:docMk/>
            <pc:sldMk cId="3552304235" sldId="256"/>
            <ac:spMk id="62" creationId="{79492C04-0832-E62E-1FC1-75A07624068D}"/>
          </ac:spMkLst>
        </pc:spChg>
        <pc:spChg chg="add del mod">
          <ac:chgData name="Marcukov, Vitalij" userId="df1d1437-63bd-4bfa-a4ad-5a143d193296" providerId="ADAL" clId="{CA410331-05AC-4FED-9F19-912EABEC3A9F}" dt="2024-10-02T07:32:16.855" v="205" actId="478"/>
          <ac:spMkLst>
            <pc:docMk/>
            <pc:sldMk cId="3552304235" sldId="256"/>
            <ac:spMk id="65" creationId="{D9D7BD83-CE84-C965-6239-ED09954E7C63}"/>
          </ac:spMkLst>
        </pc:spChg>
        <pc:spChg chg="add del mod">
          <ac:chgData name="Marcukov, Vitalij" userId="df1d1437-63bd-4bfa-a4ad-5a143d193296" providerId="ADAL" clId="{CA410331-05AC-4FED-9F19-912EABEC3A9F}" dt="2024-10-02T07:32:10.657" v="202" actId="478"/>
          <ac:spMkLst>
            <pc:docMk/>
            <pc:sldMk cId="3552304235" sldId="256"/>
            <ac:spMk id="66" creationId="{AD4B3642-0D2A-8E52-4E0A-3D70DC87616E}"/>
          </ac:spMkLst>
        </pc:spChg>
        <pc:spChg chg="add mod">
          <ac:chgData name="Marcukov, Vitalij" userId="df1d1437-63bd-4bfa-a4ad-5a143d193296" providerId="ADAL" clId="{CA410331-05AC-4FED-9F19-912EABEC3A9F}" dt="2024-10-02T07:38:32.775" v="437" actId="1076"/>
          <ac:spMkLst>
            <pc:docMk/>
            <pc:sldMk cId="3552304235" sldId="256"/>
            <ac:spMk id="69" creationId="{ED0DCF5F-BAF0-EF02-027A-0CEA59ABC720}"/>
          </ac:spMkLst>
        </pc:spChg>
        <pc:spChg chg="add mod">
          <ac:chgData name="Marcukov, Vitalij" userId="df1d1437-63bd-4bfa-a4ad-5a143d193296" providerId="ADAL" clId="{CA410331-05AC-4FED-9F19-912EABEC3A9F}" dt="2024-10-02T07:40:41.009" v="534" actId="20577"/>
          <ac:spMkLst>
            <pc:docMk/>
            <pc:sldMk cId="3552304235" sldId="256"/>
            <ac:spMk id="70" creationId="{FE586D09-15DD-F0C7-83AE-F2132529DCA8}"/>
          </ac:spMkLst>
        </pc:spChg>
        <pc:spChg chg="add mod">
          <ac:chgData name="Marcukov, Vitalij" userId="df1d1437-63bd-4bfa-a4ad-5a143d193296" providerId="ADAL" clId="{CA410331-05AC-4FED-9F19-912EABEC3A9F}" dt="2024-10-02T07:40:57.752" v="553" actId="20577"/>
          <ac:spMkLst>
            <pc:docMk/>
            <pc:sldMk cId="3552304235" sldId="256"/>
            <ac:spMk id="71" creationId="{57519985-0AA0-210A-B3AA-998A07387C91}"/>
          </ac:spMkLst>
        </pc:spChg>
        <pc:spChg chg="add mod">
          <ac:chgData name="Marcukov, Vitalij" userId="df1d1437-63bd-4bfa-a4ad-5a143d193296" providerId="ADAL" clId="{CA410331-05AC-4FED-9F19-912EABEC3A9F}" dt="2024-10-02T07:46:08.248" v="621" actId="14100"/>
          <ac:spMkLst>
            <pc:docMk/>
            <pc:sldMk cId="3552304235" sldId="256"/>
            <ac:spMk id="72" creationId="{C1FEF020-107E-3549-E2DD-BE15EFED0F89}"/>
          </ac:spMkLst>
        </pc:spChg>
        <pc:spChg chg="mod">
          <ac:chgData name="Marcukov, Vitalij" userId="df1d1437-63bd-4bfa-a4ad-5a143d193296" providerId="ADAL" clId="{CA410331-05AC-4FED-9F19-912EABEC3A9F}" dt="2024-10-02T07:42:42.037" v="614" actId="113"/>
          <ac:spMkLst>
            <pc:docMk/>
            <pc:sldMk cId="3552304235" sldId="256"/>
            <ac:spMk id="116" creationId="{919D81DE-96E1-90FD-A39F-A9497A52985F}"/>
          </ac:spMkLst>
        </pc:spChg>
        <pc:picChg chg="add del mod">
          <ac:chgData name="Marcukov, Vitalij" userId="df1d1437-63bd-4bfa-a4ad-5a143d193296" providerId="ADAL" clId="{CA410331-05AC-4FED-9F19-912EABEC3A9F}" dt="2024-10-02T07:32:40.861" v="211" actId="478"/>
          <ac:picMkLst>
            <pc:docMk/>
            <pc:sldMk cId="3552304235" sldId="256"/>
            <ac:picMk id="9" creationId="{DB6F42D1-B256-49A9-2B45-19CB62F7E33F}"/>
          </ac:picMkLst>
        </pc:picChg>
        <pc:picChg chg="add del mod">
          <ac:chgData name="Marcukov, Vitalij" userId="df1d1437-63bd-4bfa-a4ad-5a143d193296" providerId="ADAL" clId="{CA410331-05AC-4FED-9F19-912EABEC3A9F}" dt="2024-10-02T07:32:12.289" v="203" actId="478"/>
          <ac:picMkLst>
            <pc:docMk/>
            <pc:sldMk cId="3552304235" sldId="256"/>
            <ac:picMk id="63" creationId="{E8865709-1E9F-BC07-DFF2-AD5146294F95}"/>
          </ac:picMkLst>
        </pc:picChg>
        <pc:cxnChg chg="mod">
          <ac:chgData name="Marcukov, Vitalij" userId="df1d1437-63bd-4bfa-a4ad-5a143d193296" providerId="ADAL" clId="{CA410331-05AC-4FED-9F19-912EABEC3A9F}" dt="2024-10-02T07:32:37.190" v="209" actId="14100"/>
          <ac:cxnSpMkLst>
            <pc:docMk/>
            <pc:sldMk cId="3552304235" sldId="256"/>
            <ac:cxnSpMk id="54" creationId="{370DD28F-1238-E180-1BB7-6CFA41B7246D}"/>
          </ac:cxnSpMkLst>
        </pc:cxnChg>
        <pc:cxnChg chg="add del mod">
          <ac:chgData name="Marcukov, Vitalij" userId="df1d1437-63bd-4bfa-a4ad-5a143d193296" providerId="ADAL" clId="{CA410331-05AC-4FED-9F19-912EABEC3A9F}" dt="2024-10-02T07:32:39.243" v="210" actId="478"/>
          <ac:cxnSpMkLst>
            <pc:docMk/>
            <pc:sldMk cId="3552304235" sldId="256"/>
            <ac:cxnSpMk id="55" creationId="{22FB847C-35C9-BB8D-D019-1A761377CD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62AB-A579-EB44-8FD2-8BB8B8DFE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2A40-4791-D519-31A6-788FF650F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8232-6C8F-587F-4358-19B0993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E0DE-8FC0-8922-9AF5-D55348E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BA19-168D-FB89-1527-2AC5291E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4C45-D1A8-C7B5-FBF7-A8920D79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68737-D5F9-3414-65CA-10CB75315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BE30-7C32-1D33-19CE-7A994C2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2DD4-DE68-41ED-402C-CB610D08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3F48-EFF6-480F-CF8E-D76DD76C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3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3A0B4-A1E2-88BB-0AD6-FA318E598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28ED-9520-F444-22D5-A05F63933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B80E-3ACD-EFDD-6425-4FA424C9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3EC2-8CC6-1F8A-7984-E13984AB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3B1A-016B-2B6A-866F-EACD0A14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0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BFEB-1B41-8F28-DB69-AB7902EC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BCBE-44D3-305E-E3C0-F6155945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AC44-B28C-CC89-91FC-BE7C0A0E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3661-3E05-3EB9-ADD2-FD6EA4CF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A6CF-6D77-6E6D-6438-E8A18AF2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1D98-C2B4-E0BE-4358-F7AA0BBB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C2330-6D43-FB0C-67A7-F0756468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2DC7-742A-69C6-78FA-CE946EF1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95D1-6B24-6D4A-8DC6-F29766C4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32AE-2C17-0A98-151A-0EA687C1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3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6DB-FF93-D85A-15A0-F4A02486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9A50-1E46-3FC2-90F4-BB38F582A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D7791-14AF-729C-31EC-0656712F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9497-D5F6-6F6F-7FFF-4DC4D75F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7CFC-48CA-F3EB-2CC6-4FEC11C6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D461-B234-D7C4-3D34-F0B578BF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9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F6B1-C489-92D0-2B97-DE290427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B3E8-6444-A61E-03E8-9CCD778A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D5AAB-9CD8-C514-2474-038CD85BE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C2F33-54A4-9C9B-A403-7E921980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08D85-C97B-DCA1-40F5-CAA11A9AC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C8954-5A00-10C6-041A-73AD23C2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782C4-0111-13F4-E216-75F9E351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A23AE-9EC8-9FDB-2E73-016A0FDF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3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A7EC-E7C2-3615-7EE7-07B2DB2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AC0F2-D393-EEA8-E3F5-0D6AF1CF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13F12-1AA4-BADD-2146-C24C6A52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153CA-8FED-518E-C199-1930B68B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9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F434-888D-5BDB-D249-F22F5AA9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C1F23-4748-81CB-8DF6-5F82CD67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E225-4175-F090-20A8-80914C5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9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1D10-018B-019B-BC18-DB80927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5672-01A0-6072-697C-2DAFBB2E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38F59-8570-1747-A1CC-0ADBD993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78DF-8176-C539-054F-3F712E9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F45DD-1047-2C1B-16A7-5BA6028B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93748-B739-0D0B-6C3D-5D5A17B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B98C-9CDE-398D-B2BD-1C8BAF3B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10AC0-D429-F498-4A6D-F6F3EF186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AF25E-3FCA-3A3A-9A23-8DFB5144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369F8-31EE-04F1-7F59-391E05D8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66A3-558F-0277-3B34-B04D6658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7B4F-58A4-3B32-345A-2743698E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45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873A3-ED93-868B-69AD-818410B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93AD7-1C86-38DB-687F-03936EDDD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1A9E-D9A0-435F-DA39-979983BD8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78C8-556D-4887-9E23-AB74B4DFF276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E4DE-2004-5946-EEA6-F8A4C037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169E-C0E1-9A8D-A11C-D08269BE2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70C4-35EC-4D54-A026-67A0BD4C4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8093C6F8-2432-D41D-A999-4F295D0CE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132" y="23019"/>
            <a:ext cx="1202075" cy="1202075"/>
          </a:xfrm>
          <a:prstGeom prst="rect">
            <a:avLst/>
          </a:prstGeom>
        </p:spPr>
      </p:pic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8A668A3B-CD45-EA1D-C0C2-BD0279FB1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3085" y="1382628"/>
            <a:ext cx="1027704" cy="1027704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81A11FB6-B168-06AB-63B3-A19706E68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3554" y="790491"/>
            <a:ext cx="1027704" cy="1027704"/>
          </a:xfrm>
          <a:prstGeom prst="rect">
            <a:avLst/>
          </a:prstGeom>
        </p:spPr>
      </p:pic>
      <p:pic>
        <p:nvPicPr>
          <p:cNvPr id="23" name="Graphic 22" descr="Open folder with solid fill">
            <a:extLst>
              <a:ext uri="{FF2B5EF4-FFF2-40B4-BE49-F238E27FC236}">
                <a16:creationId xmlns:a16="http://schemas.microsoft.com/office/drawing/2014/main" id="{ADD6E038-8F91-3073-8E06-2404B3DB6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4882" y="777969"/>
            <a:ext cx="1027704" cy="1027704"/>
          </a:xfrm>
          <a:prstGeom prst="rect">
            <a:avLst/>
          </a:prstGeom>
        </p:spPr>
      </p:pic>
      <p:pic>
        <p:nvPicPr>
          <p:cNvPr id="25" name="Graphic 24" descr="Open folder with solid fill">
            <a:extLst>
              <a:ext uri="{FF2B5EF4-FFF2-40B4-BE49-F238E27FC236}">
                <a16:creationId xmlns:a16="http://schemas.microsoft.com/office/drawing/2014/main" id="{950904D0-08A5-4E8E-CCD1-FE212704D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8050" y="2403807"/>
            <a:ext cx="1027704" cy="10277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916164-2260-4BC5-9199-9D82AAF1BD26}"/>
              </a:ext>
            </a:extLst>
          </p:cNvPr>
          <p:cNvSpPr txBox="1"/>
          <p:nvPr/>
        </p:nvSpPr>
        <p:spPr>
          <a:xfrm>
            <a:off x="4044601" y="608513"/>
            <a:ext cx="8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  <a:r>
              <a:rPr lang="en-GB" sz="1200" b="1" dirty="0"/>
              <a:t>extension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7B8B6A-5669-1C0C-EAD8-F197F23EF7E4}"/>
              </a:ext>
            </a:extLst>
          </p:cNvPr>
          <p:cNvSpPr txBox="1"/>
          <p:nvPr/>
        </p:nvSpPr>
        <p:spPr>
          <a:xfrm>
            <a:off x="4210306" y="1824479"/>
            <a:ext cx="433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  <a:r>
              <a:rPr lang="en-GB" sz="1200" b="1" dirty="0"/>
              <a:t>tab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56C61-0E40-3315-263E-C16B5977E5F1}"/>
              </a:ext>
            </a:extLst>
          </p:cNvPr>
          <p:cNvSpPr txBox="1"/>
          <p:nvPr/>
        </p:nvSpPr>
        <p:spPr>
          <a:xfrm>
            <a:off x="6064921" y="12323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lib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BD7D9-BF9E-EC9A-1F7C-A741109F43BA}"/>
              </a:ext>
            </a:extLst>
          </p:cNvPr>
          <p:cNvSpPr txBox="1"/>
          <p:nvPr/>
        </p:nvSpPr>
        <p:spPr>
          <a:xfrm>
            <a:off x="7314681" y="1219820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hooks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0E036D-520B-DCDA-B028-6D0259D3CA25}"/>
              </a:ext>
            </a:extLst>
          </p:cNvPr>
          <p:cNvSpPr txBox="1"/>
          <p:nvPr/>
        </p:nvSpPr>
        <p:spPr>
          <a:xfrm>
            <a:off x="2265067" y="2842754"/>
            <a:ext cx="57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  <a:r>
              <a:rPr lang="en-GB" sz="1200" b="1" dirty="0"/>
              <a:t>Panel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103DA7-94AE-E146-1F36-5E615F44C459}"/>
              </a:ext>
            </a:extLst>
          </p:cNvPr>
          <p:cNvCxnSpPr>
            <a:cxnSpLocks/>
          </p:cNvCxnSpPr>
          <p:nvPr/>
        </p:nvCxnSpPr>
        <p:spPr>
          <a:xfrm>
            <a:off x="4434439" y="1003300"/>
            <a:ext cx="0" cy="6223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3FACA2-1B3C-1931-616B-1ECF39720FF0}"/>
              </a:ext>
            </a:extLst>
          </p:cNvPr>
          <p:cNvCxnSpPr>
            <a:cxnSpLocks/>
          </p:cNvCxnSpPr>
          <p:nvPr/>
        </p:nvCxnSpPr>
        <p:spPr>
          <a:xfrm>
            <a:off x="6211318" y="648836"/>
            <a:ext cx="0" cy="4201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4575C6-7931-6093-4F75-8EC6128CF654}"/>
              </a:ext>
            </a:extLst>
          </p:cNvPr>
          <p:cNvCxnSpPr>
            <a:cxnSpLocks/>
          </p:cNvCxnSpPr>
          <p:nvPr/>
        </p:nvCxnSpPr>
        <p:spPr>
          <a:xfrm>
            <a:off x="7554793" y="608513"/>
            <a:ext cx="0" cy="4201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A1EFC5-960C-DD7B-2FDA-F6387517DBAE}"/>
              </a:ext>
            </a:extLst>
          </p:cNvPr>
          <p:cNvCxnSpPr>
            <a:cxnSpLocks/>
          </p:cNvCxnSpPr>
          <p:nvPr/>
        </p:nvCxnSpPr>
        <p:spPr>
          <a:xfrm>
            <a:off x="5003013" y="608513"/>
            <a:ext cx="255178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274EAE5-B4A4-58CD-D05B-AE2B8B2D619A}"/>
              </a:ext>
            </a:extLst>
          </p:cNvPr>
          <p:cNvSpPr txBox="1"/>
          <p:nvPr/>
        </p:nvSpPr>
        <p:spPr>
          <a:xfrm>
            <a:off x="8793059" y="78295"/>
            <a:ext cx="3201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.extension - </a:t>
            </a:r>
            <a:r>
              <a:rPr lang="en-GB" sz="1200" dirty="0"/>
              <a:t>folder with your extension name to end with </a:t>
            </a:r>
            <a:r>
              <a:rPr lang="en-GB" sz="1200" b="1" dirty="0"/>
              <a:t>.extension</a:t>
            </a:r>
            <a:r>
              <a:rPr lang="en-GB" sz="1200" dirty="0"/>
              <a:t>. Folder to contain </a:t>
            </a:r>
            <a:r>
              <a:rPr lang="en-GB" sz="1200" b="1" dirty="0"/>
              <a:t>.tab </a:t>
            </a:r>
            <a:r>
              <a:rPr lang="en-GB" sz="1200" dirty="0"/>
              <a:t>folder and optionally </a:t>
            </a:r>
            <a:r>
              <a:rPr lang="en-GB" sz="1200" b="1" dirty="0"/>
              <a:t>lib</a:t>
            </a:r>
            <a:r>
              <a:rPr lang="en-GB" sz="1200" dirty="0"/>
              <a:t> and </a:t>
            </a:r>
            <a:r>
              <a:rPr lang="en-GB" sz="1200" b="1" dirty="0"/>
              <a:t>hooks</a:t>
            </a:r>
            <a:r>
              <a:rPr lang="en-GB" sz="1200" dirty="0"/>
              <a:t> folders.</a:t>
            </a:r>
          </a:p>
          <a:p>
            <a:endParaRPr lang="en-GB" sz="1200" dirty="0"/>
          </a:p>
          <a:p>
            <a:r>
              <a:rPr lang="en-GB" sz="1200" b="1" dirty="0"/>
              <a:t>lib - </a:t>
            </a:r>
            <a:r>
              <a:rPr lang="en-GB" sz="1200" dirty="0"/>
              <a:t>is to store your library (functions, etc.)</a:t>
            </a:r>
          </a:p>
          <a:p>
            <a:r>
              <a:rPr lang="en-GB" sz="1200" b="1" dirty="0"/>
              <a:t>hooks</a:t>
            </a:r>
            <a:r>
              <a:rPr lang="en-GB" sz="1200" dirty="0"/>
              <a:t> - to store hook scripts which get executed when certain events occur.</a:t>
            </a:r>
          </a:p>
          <a:p>
            <a:endParaRPr lang="en-GB" sz="1200" dirty="0"/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6ACEDD4D-A1B3-0C5A-0937-50AC1A1DD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707" y="3479946"/>
            <a:ext cx="1027704" cy="1027704"/>
          </a:xfrm>
          <a:prstGeom prst="rect">
            <a:avLst/>
          </a:prstGeom>
        </p:spPr>
      </p:pic>
      <p:pic>
        <p:nvPicPr>
          <p:cNvPr id="98" name="Graphic 97" descr="Open folder with solid fill">
            <a:extLst>
              <a:ext uri="{FF2B5EF4-FFF2-40B4-BE49-F238E27FC236}">
                <a16:creationId xmlns:a16="http://schemas.microsoft.com/office/drawing/2014/main" id="{6ED1FDD6-47F0-30CE-61CC-678E2FB485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5471" y="3475934"/>
            <a:ext cx="1027704" cy="102770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1D46272-BBFE-6343-C121-5150C5BEC286}"/>
              </a:ext>
            </a:extLst>
          </p:cNvPr>
          <p:cNvSpPr txBox="1"/>
          <p:nvPr/>
        </p:nvSpPr>
        <p:spPr>
          <a:xfrm>
            <a:off x="956610" y="3989786"/>
            <a:ext cx="841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C2FA7C-2818-5759-AF3A-F762DEDBF218}"/>
              </a:ext>
            </a:extLst>
          </p:cNvPr>
          <p:cNvSpPr txBox="1"/>
          <p:nvPr/>
        </p:nvSpPr>
        <p:spPr>
          <a:xfrm>
            <a:off x="2228846" y="3989786"/>
            <a:ext cx="72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.pulldown</a:t>
            </a:r>
          </a:p>
        </p:txBody>
      </p:sp>
      <p:pic>
        <p:nvPicPr>
          <p:cNvPr id="101" name="Graphic 100" descr="Open folder with solid fill">
            <a:extLst>
              <a:ext uri="{FF2B5EF4-FFF2-40B4-BE49-F238E27FC236}">
                <a16:creationId xmlns:a16="http://schemas.microsoft.com/office/drawing/2014/main" id="{9B84EF20-4791-31F4-1903-E0D89231F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3690" y="3475934"/>
            <a:ext cx="1027704" cy="102770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BE3E74E-05C8-88D7-2FCD-33936DD35BD1}"/>
              </a:ext>
            </a:extLst>
          </p:cNvPr>
          <p:cNvSpPr txBox="1"/>
          <p:nvPr/>
        </p:nvSpPr>
        <p:spPr>
          <a:xfrm>
            <a:off x="3623490" y="3989785"/>
            <a:ext cx="49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.stack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B8A06ED-0AF4-94AE-84B7-A328D452CB58}"/>
              </a:ext>
            </a:extLst>
          </p:cNvPr>
          <p:cNvCxnSpPr>
            <a:cxnSpLocks/>
          </p:cNvCxnSpPr>
          <p:nvPr/>
        </p:nvCxnSpPr>
        <p:spPr>
          <a:xfrm>
            <a:off x="2567876" y="3219450"/>
            <a:ext cx="14027" cy="5454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E97D30-5AE3-7078-2204-E93E3E4D3116}"/>
              </a:ext>
            </a:extLst>
          </p:cNvPr>
          <p:cNvCxnSpPr>
            <a:cxnSpLocks/>
          </p:cNvCxnSpPr>
          <p:nvPr/>
        </p:nvCxnSpPr>
        <p:spPr>
          <a:xfrm>
            <a:off x="1366712" y="3495675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991BC51-E9BB-F4AD-1959-792C73A02A35}"/>
              </a:ext>
            </a:extLst>
          </p:cNvPr>
          <p:cNvCxnSpPr>
            <a:cxnSpLocks/>
          </p:cNvCxnSpPr>
          <p:nvPr/>
        </p:nvCxnSpPr>
        <p:spPr>
          <a:xfrm>
            <a:off x="3878582" y="3445655"/>
            <a:ext cx="9263" cy="31926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F3D3A3D-BF27-63B9-3848-E5B94388045E}"/>
              </a:ext>
            </a:extLst>
          </p:cNvPr>
          <p:cNvCxnSpPr>
            <a:cxnSpLocks/>
          </p:cNvCxnSpPr>
          <p:nvPr/>
        </p:nvCxnSpPr>
        <p:spPr>
          <a:xfrm flipV="1">
            <a:off x="1347788" y="3461790"/>
            <a:ext cx="2540057" cy="1701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Graphic 129" descr="Open folder with solid fill">
            <a:extLst>
              <a:ext uri="{FF2B5EF4-FFF2-40B4-BE49-F238E27FC236}">
                <a16:creationId xmlns:a16="http://schemas.microsoft.com/office/drawing/2014/main" id="{69506626-E1F2-0B10-AEE8-50F5B8094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79095" y="4316665"/>
            <a:ext cx="1027704" cy="102770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312234F-4E07-E32E-A8B3-AC09A7A1FF7F}"/>
              </a:ext>
            </a:extLst>
          </p:cNvPr>
          <p:cNvSpPr txBox="1"/>
          <p:nvPr/>
        </p:nvSpPr>
        <p:spPr>
          <a:xfrm>
            <a:off x="3471998" y="4826505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1465625-C066-9F34-DCF2-4F8DCA4FC583}"/>
              </a:ext>
            </a:extLst>
          </p:cNvPr>
          <p:cNvCxnSpPr>
            <a:cxnSpLocks/>
          </p:cNvCxnSpPr>
          <p:nvPr/>
        </p:nvCxnSpPr>
        <p:spPr>
          <a:xfrm>
            <a:off x="3869969" y="4305871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Open folder with solid fill">
            <a:extLst>
              <a:ext uri="{FF2B5EF4-FFF2-40B4-BE49-F238E27FC236}">
                <a16:creationId xmlns:a16="http://schemas.microsoft.com/office/drawing/2014/main" id="{85E3CA2F-ED19-CB83-7DCF-9DFDE3B61C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3690" y="5078638"/>
            <a:ext cx="1027704" cy="1027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AAD79-E136-6CD1-CF2D-888928603144}"/>
              </a:ext>
            </a:extLst>
          </p:cNvPr>
          <p:cNvSpPr txBox="1"/>
          <p:nvPr/>
        </p:nvSpPr>
        <p:spPr>
          <a:xfrm>
            <a:off x="3486593" y="558847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9E862A4E-CFA2-C516-3A89-A3BFE04F9B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8285" y="5851018"/>
            <a:ext cx="1027704" cy="102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278F0-BA0C-9D9E-3748-C9EE8E0189BF}"/>
              </a:ext>
            </a:extLst>
          </p:cNvPr>
          <p:cNvSpPr txBox="1"/>
          <p:nvPr/>
        </p:nvSpPr>
        <p:spPr>
          <a:xfrm>
            <a:off x="3501188" y="636085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12" name="Graphic 11" descr="Open folder with solid fill">
            <a:extLst>
              <a:ext uri="{FF2B5EF4-FFF2-40B4-BE49-F238E27FC236}">
                <a16:creationId xmlns:a16="http://schemas.microsoft.com/office/drawing/2014/main" id="{71792A03-6AF8-E172-F49C-FC5F0D0B72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0876" y="4312653"/>
            <a:ext cx="1027704" cy="10277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0E1418-46D8-C95E-D24C-3AB522881A7B}"/>
              </a:ext>
            </a:extLst>
          </p:cNvPr>
          <p:cNvSpPr txBox="1"/>
          <p:nvPr/>
        </p:nvSpPr>
        <p:spPr>
          <a:xfrm>
            <a:off x="2183779" y="482249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11C55-5401-3591-16FC-6947F686AFD0}"/>
              </a:ext>
            </a:extLst>
          </p:cNvPr>
          <p:cNvCxnSpPr>
            <a:cxnSpLocks/>
          </p:cNvCxnSpPr>
          <p:nvPr/>
        </p:nvCxnSpPr>
        <p:spPr>
          <a:xfrm>
            <a:off x="2581750" y="4301859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Open folder with solid fill">
            <a:extLst>
              <a:ext uri="{FF2B5EF4-FFF2-40B4-BE49-F238E27FC236}">
                <a16:creationId xmlns:a16="http://schemas.microsoft.com/office/drawing/2014/main" id="{8C45F86D-E79E-C4B7-ED42-6086E60E0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7943" y="2381895"/>
            <a:ext cx="1027704" cy="1027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DFA26F-C176-6467-D294-DFF4F09E6803}"/>
              </a:ext>
            </a:extLst>
          </p:cNvPr>
          <p:cNvSpPr txBox="1"/>
          <p:nvPr/>
        </p:nvSpPr>
        <p:spPr>
          <a:xfrm>
            <a:off x="5924960" y="2820842"/>
            <a:ext cx="57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  <a:r>
              <a:rPr lang="en-GB" sz="1200" b="1" dirty="0"/>
              <a:t>Panel</a:t>
            </a:r>
          </a:p>
        </p:txBody>
      </p:sp>
      <p:pic>
        <p:nvPicPr>
          <p:cNvPr id="18" name="Graphic 17" descr="Open folder with solid fill">
            <a:extLst>
              <a:ext uri="{FF2B5EF4-FFF2-40B4-BE49-F238E27FC236}">
                <a16:creationId xmlns:a16="http://schemas.microsoft.com/office/drawing/2014/main" id="{829F0B54-B4D1-C2F3-476D-F262D9C41F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3600" y="3458034"/>
            <a:ext cx="1027704" cy="1027704"/>
          </a:xfrm>
          <a:prstGeom prst="rect">
            <a:avLst/>
          </a:prstGeom>
        </p:spPr>
      </p:pic>
      <p:pic>
        <p:nvPicPr>
          <p:cNvPr id="19" name="Graphic 18" descr="Open folder with solid fill">
            <a:extLst>
              <a:ext uri="{FF2B5EF4-FFF2-40B4-BE49-F238E27FC236}">
                <a16:creationId xmlns:a16="http://schemas.microsoft.com/office/drawing/2014/main" id="{2AB0B7DB-46D6-A90E-A14B-C7550B57D1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5364" y="3454022"/>
            <a:ext cx="1027704" cy="10277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8456FF-26D4-D518-F3FB-7C1FA21F0A4F}"/>
              </a:ext>
            </a:extLst>
          </p:cNvPr>
          <p:cNvSpPr txBox="1"/>
          <p:nvPr/>
        </p:nvSpPr>
        <p:spPr>
          <a:xfrm>
            <a:off x="4616503" y="3967874"/>
            <a:ext cx="841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49684-B073-6B66-0C54-62F18E168A2E}"/>
              </a:ext>
            </a:extLst>
          </p:cNvPr>
          <p:cNvSpPr txBox="1"/>
          <p:nvPr/>
        </p:nvSpPr>
        <p:spPr>
          <a:xfrm>
            <a:off x="5888739" y="3967874"/>
            <a:ext cx="72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.pulldown</a:t>
            </a:r>
          </a:p>
        </p:txBody>
      </p:sp>
      <p:pic>
        <p:nvPicPr>
          <p:cNvPr id="24" name="Graphic 23" descr="Open folder with solid fill">
            <a:extLst>
              <a:ext uri="{FF2B5EF4-FFF2-40B4-BE49-F238E27FC236}">
                <a16:creationId xmlns:a16="http://schemas.microsoft.com/office/drawing/2014/main" id="{40F74D0E-EBEB-7988-55C4-31D8772CDD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3583" y="3454022"/>
            <a:ext cx="1027704" cy="10277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72DDF8-1E77-B080-C741-FBE79913E926}"/>
              </a:ext>
            </a:extLst>
          </p:cNvPr>
          <p:cNvSpPr txBox="1"/>
          <p:nvPr/>
        </p:nvSpPr>
        <p:spPr>
          <a:xfrm>
            <a:off x="7283383" y="3967873"/>
            <a:ext cx="49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F61DD1-B303-A601-65AC-2254B73D6629}"/>
              </a:ext>
            </a:extLst>
          </p:cNvPr>
          <p:cNvCxnSpPr>
            <a:cxnSpLocks/>
          </p:cNvCxnSpPr>
          <p:nvPr/>
        </p:nvCxnSpPr>
        <p:spPr>
          <a:xfrm>
            <a:off x="6227769" y="3197538"/>
            <a:ext cx="14027" cy="5454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77D27B-FD3A-D02E-F2B2-A3CCC23EFA47}"/>
              </a:ext>
            </a:extLst>
          </p:cNvPr>
          <p:cNvCxnSpPr>
            <a:cxnSpLocks/>
          </p:cNvCxnSpPr>
          <p:nvPr/>
        </p:nvCxnSpPr>
        <p:spPr>
          <a:xfrm>
            <a:off x="5026605" y="3473763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4CBE6-A065-3527-6E5A-3DD8E67E8A72}"/>
              </a:ext>
            </a:extLst>
          </p:cNvPr>
          <p:cNvCxnSpPr>
            <a:cxnSpLocks/>
          </p:cNvCxnSpPr>
          <p:nvPr/>
        </p:nvCxnSpPr>
        <p:spPr>
          <a:xfrm>
            <a:off x="7538475" y="3423743"/>
            <a:ext cx="9263" cy="31926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4E09E1-2107-9B6C-C5C0-0DE0DACE3A92}"/>
              </a:ext>
            </a:extLst>
          </p:cNvPr>
          <p:cNvCxnSpPr>
            <a:cxnSpLocks/>
          </p:cNvCxnSpPr>
          <p:nvPr/>
        </p:nvCxnSpPr>
        <p:spPr>
          <a:xfrm flipV="1">
            <a:off x="5007681" y="3439878"/>
            <a:ext cx="2540057" cy="1701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Open folder with solid fill">
            <a:extLst>
              <a:ext uri="{FF2B5EF4-FFF2-40B4-BE49-F238E27FC236}">
                <a16:creationId xmlns:a16="http://schemas.microsoft.com/office/drawing/2014/main" id="{F820479E-BA30-E91C-5083-DC3C912AF9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3583" y="5879068"/>
            <a:ext cx="1027704" cy="10277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BD0C49-AF7E-7D86-6514-830254B27875}"/>
              </a:ext>
            </a:extLst>
          </p:cNvPr>
          <p:cNvSpPr txBox="1"/>
          <p:nvPr/>
        </p:nvSpPr>
        <p:spPr>
          <a:xfrm>
            <a:off x="7146486" y="638890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.pulldown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F9154-CB0C-4E1C-0DA6-C2DCDAD61232}"/>
              </a:ext>
            </a:extLst>
          </p:cNvPr>
          <p:cNvCxnSpPr>
            <a:cxnSpLocks/>
          </p:cNvCxnSpPr>
          <p:nvPr/>
        </p:nvCxnSpPr>
        <p:spPr>
          <a:xfrm>
            <a:off x="7547738" y="4327018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Open folder with solid fill">
            <a:extLst>
              <a:ext uri="{FF2B5EF4-FFF2-40B4-BE49-F238E27FC236}">
                <a16:creationId xmlns:a16="http://schemas.microsoft.com/office/drawing/2014/main" id="{114AFBBB-31B5-3353-D113-92A9929619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33886" y="4279947"/>
            <a:ext cx="1027704" cy="102770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9307DC1-0F62-79D9-D340-6CBD2A6C185D}"/>
              </a:ext>
            </a:extLst>
          </p:cNvPr>
          <p:cNvSpPr txBox="1"/>
          <p:nvPr/>
        </p:nvSpPr>
        <p:spPr>
          <a:xfrm>
            <a:off x="7126789" y="478978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41" name="Graphic 40" descr="Open folder with solid fill">
            <a:extLst>
              <a:ext uri="{FF2B5EF4-FFF2-40B4-BE49-F238E27FC236}">
                <a16:creationId xmlns:a16="http://schemas.microsoft.com/office/drawing/2014/main" id="{33217AF3-1018-B6CE-3B3F-F6946E3D88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8481" y="5052327"/>
            <a:ext cx="1027704" cy="10277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4000337-53D9-3F94-1642-DA1D866414D0}"/>
              </a:ext>
            </a:extLst>
          </p:cNvPr>
          <p:cNvSpPr txBox="1"/>
          <p:nvPr/>
        </p:nvSpPr>
        <p:spPr>
          <a:xfrm>
            <a:off x="7141384" y="556216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43" name="Graphic 42" descr="Open folder with solid fill">
            <a:extLst>
              <a:ext uri="{FF2B5EF4-FFF2-40B4-BE49-F238E27FC236}">
                <a16:creationId xmlns:a16="http://schemas.microsoft.com/office/drawing/2014/main" id="{D6EF1E50-77D1-3699-A6B6-C1BC578C93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50769" y="4290741"/>
            <a:ext cx="1027704" cy="10277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546F688-41DF-74BC-7CE3-509820E0B478}"/>
              </a:ext>
            </a:extLst>
          </p:cNvPr>
          <p:cNvSpPr txBox="1"/>
          <p:nvPr/>
        </p:nvSpPr>
        <p:spPr>
          <a:xfrm>
            <a:off x="5843672" y="480058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3BE043-ED3F-0047-13EB-C0A7F8C1596F}"/>
              </a:ext>
            </a:extLst>
          </p:cNvPr>
          <p:cNvCxnSpPr>
            <a:cxnSpLocks/>
          </p:cNvCxnSpPr>
          <p:nvPr/>
        </p:nvCxnSpPr>
        <p:spPr>
          <a:xfrm>
            <a:off x="6241643" y="4279947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Open folder with solid fill">
            <a:extLst>
              <a:ext uri="{FF2B5EF4-FFF2-40B4-BE49-F238E27FC236}">
                <a16:creationId xmlns:a16="http://schemas.microsoft.com/office/drawing/2014/main" id="{DE567EAF-DBC2-55F0-F9FB-216F9088DE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37797" y="5892956"/>
            <a:ext cx="1027704" cy="10277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F0ADAB-CB27-954E-CF66-36525134CF17}"/>
              </a:ext>
            </a:extLst>
          </p:cNvPr>
          <p:cNvSpPr txBox="1"/>
          <p:nvPr/>
        </p:nvSpPr>
        <p:spPr>
          <a:xfrm>
            <a:off x="8330700" y="640279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48" name="Graphic 47" descr="Open folder with solid fill">
            <a:extLst>
              <a:ext uri="{FF2B5EF4-FFF2-40B4-BE49-F238E27FC236}">
                <a16:creationId xmlns:a16="http://schemas.microsoft.com/office/drawing/2014/main" id="{F1026F26-DEE9-E883-D7E8-7F8D9B671D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725" y="5886174"/>
            <a:ext cx="1027704" cy="102770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422A1C-812F-8114-E5EB-706AC43BB47C}"/>
              </a:ext>
            </a:extLst>
          </p:cNvPr>
          <p:cNvSpPr txBox="1"/>
          <p:nvPr/>
        </p:nvSpPr>
        <p:spPr>
          <a:xfrm>
            <a:off x="9491628" y="6396014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pic>
        <p:nvPicPr>
          <p:cNvPr id="50" name="Graphic 49" descr="Open folder with solid fill">
            <a:extLst>
              <a:ext uri="{FF2B5EF4-FFF2-40B4-BE49-F238E27FC236}">
                <a16:creationId xmlns:a16="http://schemas.microsoft.com/office/drawing/2014/main" id="{05C1963D-2234-203E-0930-B8305EC86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8075" y="5874389"/>
            <a:ext cx="1027704" cy="102770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0564221-D41F-1E42-6961-06FE8A813749}"/>
              </a:ext>
            </a:extLst>
          </p:cNvPr>
          <p:cNvSpPr txBox="1"/>
          <p:nvPr/>
        </p:nvSpPr>
        <p:spPr>
          <a:xfrm>
            <a:off x="10640978" y="638422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.pushbutton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921624-2658-BBA4-C890-3953374408AF}"/>
              </a:ext>
            </a:extLst>
          </p:cNvPr>
          <p:cNvCxnSpPr>
            <a:cxnSpLocks/>
          </p:cNvCxnSpPr>
          <p:nvPr/>
        </p:nvCxnSpPr>
        <p:spPr>
          <a:xfrm>
            <a:off x="2600674" y="2441214"/>
            <a:ext cx="0" cy="261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3E4C63-086E-F12E-EDB9-22E396E74788}"/>
              </a:ext>
            </a:extLst>
          </p:cNvPr>
          <p:cNvCxnSpPr>
            <a:cxnSpLocks/>
          </p:cNvCxnSpPr>
          <p:nvPr/>
        </p:nvCxnSpPr>
        <p:spPr>
          <a:xfrm>
            <a:off x="6215911" y="2391194"/>
            <a:ext cx="12329" cy="31926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0DD28F-1238-E180-1BB7-6CFA41B7246D}"/>
              </a:ext>
            </a:extLst>
          </p:cNvPr>
          <p:cNvCxnSpPr>
            <a:cxnSpLocks/>
          </p:cNvCxnSpPr>
          <p:nvPr/>
        </p:nvCxnSpPr>
        <p:spPr>
          <a:xfrm flipV="1">
            <a:off x="2581750" y="2392018"/>
            <a:ext cx="3629568" cy="3232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CBA57B-4CA4-B41D-9CB7-9FB1CA3ED803}"/>
              </a:ext>
            </a:extLst>
          </p:cNvPr>
          <p:cNvCxnSpPr>
            <a:cxnSpLocks/>
          </p:cNvCxnSpPr>
          <p:nvPr/>
        </p:nvCxnSpPr>
        <p:spPr>
          <a:xfrm flipV="1">
            <a:off x="4355458" y="2195513"/>
            <a:ext cx="0" cy="22883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0954CF-7F6B-C145-1DAF-3BB8D844B512}"/>
              </a:ext>
            </a:extLst>
          </p:cNvPr>
          <p:cNvCxnSpPr>
            <a:cxnSpLocks/>
          </p:cNvCxnSpPr>
          <p:nvPr/>
        </p:nvCxnSpPr>
        <p:spPr>
          <a:xfrm>
            <a:off x="7990678" y="6421654"/>
            <a:ext cx="3273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0ED8A87-5C45-5422-F72B-CC0E680C8B7F}"/>
              </a:ext>
            </a:extLst>
          </p:cNvPr>
          <p:cNvSpPr txBox="1"/>
          <p:nvPr/>
        </p:nvSpPr>
        <p:spPr>
          <a:xfrm>
            <a:off x="8793058" y="1544700"/>
            <a:ext cx="3192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.tab - </a:t>
            </a:r>
            <a:r>
              <a:rPr lang="en-GB" sz="1200" dirty="0"/>
              <a:t>folder with your Tab name to end with </a:t>
            </a:r>
            <a:r>
              <a:rPr lang="en-GB" sz="1200" b="1" dirty="0"/>
              <a:t>.tab</a:t>
            </a:r>
            <a:r>
              <a:rPr lang="en-GB" sz="1200" dirty="0"/>
              <a:t>. If more than one .</a:t>
            </a:r>
            <a:r>
              <a:rPr lang="en-GB" sz="1200" b="1" dirty="0"/>
              <a:t>Panel </a:t>
            </a:r>
            <a:r>
              <a:rPr lang="en-GB" sz="1200" dirty="0"/>
              <a:t>folder, then </a:t>
            </a:r>
            <a:r>
              <a:rPr lang="en-GB" sz="1200" b="1" dirty="0"/>
              <a:t>.tab </a:t>
            </a:r>
            <a:r>
              <a:rPr lang="en-GB" sz="1200" dirty="0"/>
              <a:t>folder to contain </a:t>
            </a:r>
            <a:r>
              <a:rPr lang="en-GB" sz="1200" dirty="0" err="1"/>
              <a:t>bundle.yaml</a:t>
            </a:r>
            <a:r>
              <a:rPr lang="en-GB" sz="1200" dirty="0"/>
              <a:t> file to indicate layout of panels.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3FFFA1-621C-F07F-A78F-3A3F281A57E7}"/>
              </a:ext>
            </a:extLst>
          </p:cNvPr>
          <p:cNvSpPr txBox="1"/>
          <p:nvPr/>
        </p:nvSpPr>
        <p:spPr>
          <a:xfrm>
            <a:off x="8799200" y="3300489"/>
            <a:ext cx="337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.pushbutton - </a:t>
            </a:r>
            <a:r>
              <a:rPr lang="en-GB" sz="1200" dirty="0"/>
              <a:t>folder with your pushbutton name to end with </a:t>
            </a:r>
            <a:r>
              <a:rPr lang="en-GB" sz="1200" b="1" dirty="0"/>
              <a:t>.pushbutton</a:t>
            </a:r>
            <a:r>
              <a:rPr lang="en-GB" sz="1200" dirty="0"/>
              <a:t>. Folder to contain icon.png (96x96) file and .</a:t>
            </a:r>
            <a:r>
              <a:rPr lang="en-GB" sz="1200" dirty="0" err="1"/>
              <a:t>py</a:t>
            </a:r>
            <a:r>
              <a:rPr lang="en-GB" sz="1200" dirty="0"/>
              <a:t> file with your script name that ends with script.py.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79A316-36D0-7AC3-C1A2-F3AB2098FBBA}"/>
              </a:ext>
            </a:extLst>
          </p:cNvPr>
          <p:cNvSpPr txBox="1"/>
          <p:nvPr/>
        </p:nvSpPr>
        <p:spPr>
          <a:xfrm>
            <a:off x="8787760" y="2421306"/>
            <a:ext cx="337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.Panel - </a:t>
            </a:r>
            <a:r>
              <a:rPr lang="en-GB" sz="1200" dirty="0"/>
              <a:t>folder with your panel name to end with </a:t>
            </a:r>
            <a:r>
              <a:rPr lang="en-GB" sz="1200" b="1" dirty="0"/>
              <a:t>.Panel</a:t>
            </a:r>
            <a:r>
              <a:rPr lang="en-GB" sz="1200" dirty="0"/>
              <a:t>. If </a:t>
            </a:r>
            <a:r>
              <a:rPr lang="en-GB" sz="1200" b="1" dirty="0"/>
              <a:t>.Panel </a:t>
            </a:r>
            <a:r>
              <a:rPr lang="en-GB" sz="1200" dirty="0"/>
              <a:t>folder contains more than one folder, then </a:t>
            </a:r>
            <a:r>
              <a:rPr lang="en-GB" sz="1200" dirty="0" err="1"/>
              <a:t>bundle.yaml</a:t>
            </a:r>
            <a:r>
              <a:rPr lang="en-GB" sz="1200" dirty="0"/>
              <a:t> file is required to indicate the layout.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6C54A7-1858-E4B6-C9B7-21C5F3063ECC}"/>
              </a:ext>
            </a:extLst>
          </p:cNvPr>
          <p:cNvSpPr txBox="1"/>
          <p:nvPr/>
        </p:nvSpPr>
        <p:spPr>
          <a:xfrm>
            <a:off x="8787760" y="4171028"/>
            <a:ext cx="337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.pulldown - </a:t>
            </a:r>
            <a:r>
              <a:rPr lang="en-GB" sz="1200" dirty="0"/>
              <a:t>folder to end with .</a:t>
            </a:r>
            <a:r>
              <a:rPr lang="en-GB" sz="1200" b="1" dirty="0"/>
              <a:t>pulldown </a:t>
            </a:r>
            <a:r>
              <a:rPr lang="en-GB" sz="1200" dirty="0"/>
              <a:t>and to contain </a:t>
            </a:r>
            <a:r>
              <a:rPr lang="en-GB" sz="1200" b="1" dirty="0"/>
              <a:t>.pushbutton </a:t>
            </a:r>
            <a:r>
              <a:rPr lang="en-GB" sz="1200" dirty="0"/>
              <a:t>folder and icon.png (96x96) file for the </a:t>
            </a:r>
            <a:r>
              <a:rPr lang="en-GB" sz="1200" b="1" dirty="0"/>
              <a:t>.pulldown </a:t>
            </a:r>
            <a:r>
              <a:rPr lang="en-GB" sz="1200" dirty="0"/>
              <a:t>folder. If more than one .</a:t>
            </a:r>
            <a:r>
              <a:rPr lang="en-GB" sz="1200" b="1" dirty="0"/>
              <a:t>pushbutton </a:t>
            </a:r>
            <a:r>
              <a:rPr lang="en-GB" sz="1200" dirty="0"/>
              <a:t>folder, then </a:t>
            </a:r>
            <a:r>
              <a:rPr lang="en-GB" sz="1200" dirty="0" err="1"/>
              <a:t>bundle.yaml</a:t>
            </a:r>
            <a:r>
              <a:rPr lang="en-GB" sz="1200" dirty="0"/>
              <a:t> file is needed to indicate the layout.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DE3F5F-2074-621C-8772-9E68500E3CC7}"/>
              </a:ext>
            </a:extLst>
          </p:cNvPr>
          <p:cNvSpPr txBox="1"/>
          <p:nvPr/>
        </p:nvSpPr>
        <p:spPr>
          <a:xfrm>
            <a:off x="8787760" y="5245541"/>
            <a:ext cx="337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.stack – </a:t>
            </a:r>
            <a:r>
              <a:rPr lang="en-GB" sz="1200" dirty="0"/>
              <a:t>folder to end with </a:t>
            </a:r>
            <a:r>
              <a:rPr lang="en-GB" sz="1200" b="1" dirty="0"/>
              <a:t>.stack</a:t>
            </a:r>
            <a:r>
              <a:rPr lang="en-GB" sz="1200" dirty="0"/>
              <a:t>. Can contain </a:t>
            </a:r>
            <a:r>
              <a:rPr lang="en-GB" sz="1200" b="1" dirty="0"/>
              <a:t>.pushbutton</a:t>
            </a:r>
            <a:r>
              <a:rPr lang="en-GB" sz="1200" dirty="0"/>
              <a:t> and .</a:t>
            </a:r>
            <a:r>
              <a:rPr lang="en-GB" sz="1200" b="1" dirty="0"/>
              <a:t>pulldown</a:t>
            </a:r>
            <a:r>
              <a:rPr lang="en-GB" sz="1200" dirty="0"/>
              <a:t> folders. If more than one folder inside </a:t>
            </a:r>
            <a:r>
              <a:rPr lang="en-GB" sz="1200" b="1" dirty="0"/>
              <a:t>.stack </a:t>
            </a:r>
            <a:r>
              <a:rPr lang="en-GB" sz="1200" dirty="0"/>
              <a:t>folder, </a:t>
            </a:r>
            <a:r>
              <a:rPr lang="en-GB" sz="1200" dirty="0" err="1"/>
              <a:t>bundle.yaml</a:t>
            </a:r>
            <a:r>
              <a:rPr lang="en-GB" sz="1200" dirty="0"/>
              <a:t> file is required to indicate the layout.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47B16A1-65B8-39E2-0419-816D02E7CE27}"/>
              </a:ext>
            </a:extLst>
          </p:cNvPr>
          <p:cNvSpPr/>
          <p:nvPr/>
        </p:nvSpPr>
        <p:spPr>
          <a:xfrm>
            <a:off x="8787760" y="78295"/>
            <a:ext cx="3329352" cy="5959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9D81DE-96E1-90FD-A39F-A9497A52985F}"/>
              </a:ext>
            </a:extLst>
          </p:cNvPr>
          <p:cNvSpPr txBox="1"/>
          <p:nvPr/>
        </p:nvSpPr>
        <p:spPr>
          <a:xfrm>
            <a:off x="3124850" y="-18010"/>
            <a:ext cx="291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FOLDER STRUCTURE </a:t>
            </a:r>
            <a:r>
              <a:rPr lang="en-GB" sz="1200" dirty="0"/>
              <a:t>(possible options)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A376-5AA7-4879-2EB3-6546DD0066DF}"/>
              </a:ext>
            </a:extLst>
          </p:cNvPr>
          <p:cNvSpPr txBox="1"/>
          <p:nvPr/>
        </p:nvSpPr>
        <p:spPr>
          <a:xfrm>
            <a:off x="702202" y="440438"/>
            <a:ext cx="3023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.extension </a:t>
            </a:r>
            <a:r>
              <a:rPr lang="en-GB" sz="1200" dirty="0"/>
              <a:t>folder to be stored in C:\Program Files\</a:t>
            </a:r>
            <a:r>
              <a:rPr lang="en-GB" sz="1200" dirty="0" err="1"/>
              <a:t>pyRevit</a:t>
            </a:r>
            <a:r>
              <a:rPr lang="en-GB" sz="1200" dirty="0"/>
              <a:t>-Master\extensions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0DCF5F-BAF0-EF02-027A-0CEA59ABC720}"/>
              </a:ext>
            </a:extLst>
          </p:cNvPr>
          <p:cNvSpPr txBox="1"/>
          <p:nvPr/>
        </p:nvSpPr>
        <p:spPr>
          <a:xfrm>
            <a:off x="4797690" y="1847902"/>
            <a:ext cx="20919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*</a:t>
            </a:r>
            <a:r>
              <a:rPr lang="en-GB" sz="1000" dirty="0"/>
              <a:t> more than one Tab can be created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586D09-15DD-F0C7-83AE-F2132529DCA8}"/>
              </a:ext>
            </a:extLst>
          </p:cNvPr>
          <p:cNvSpPr txBox="1"/>
          <p:nvPr/>
        </p:nvSpPr>
        <p:spPr>
          <a:xfrm>
            <a:off x="6594029" y="2661627"/>
            <a:ext cx="18281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*</a:t>
            </a:r>
            <a:r>
              <a:rPr lang="en-GB" sz="1000" dirty="0"/>
              <a:t> more than one Panel can be created. This example shows 2 panels with 2 stack options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519985-0AA0-210A-B3AA-998A07387C91}"/>
              </a:ext>
            </a:extLst>
          </p:cNvPr>
          <p:cNvSpPr txBox="1"/>
          <p:nvPr/>
        </p:nvSpPr>
        <p:spPr>
          <a:xfrm>
            <a:off x="7855463" y="3227580"/>
            <a:ext cx="929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*</a:t>
            </a:r>
            <a:r>
              <a:rPr lang="en-GB" sz="1000" dirty="0"/>
              <a:t> stack to have at least 2 pushbuttons and maximum of 3 pushbuttons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FEF020-107E-3549-E2DD-BE15EFED0F89}"/>
              </a:ext>
            </a:extLst>
          </p:cNvPr>
          <p:cNvSpPr txBox="1"/>
          <p:nvPr/>
        </p:nvSpPr>
        <p:spPr>
          <a:xfrm>
            <a:off x="5763744" y="5280701"/>
            <a:ext cx="987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*</a:t>
            </a:r>
            <a:r>
              <a:rPr lang="en-GB" sz="1000" dirty="0"/>
              <a:t> pulldown button to have at least one pushbutton</a:t>
            </a:r>
          </a:p>
        </p:txBody>
      </p:sp>
    </p:spTree>
    <p:extLst>
      <p:ext uri="{BB962C8B-B14F-4D97-AF65-F5344CB8AC3E}">
        <p14:creationId xmlns:p14="http://schemas.microsoft.com/office/powerpoint/2010/main" val="355230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</TotalTime>
  <Words>368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Marcukov, Vitalij</dc:creator>
  <cp:lastModifiedBy>Marcukov, Vitalij</cp:lastModifiedBy>
  <cp:revision>1</cp:revision>
  <dcterms:created xsi:type="dcterms:W3CDTF">2024-09-30T18:14:50Z</dcterms:created>
  <dcterms:modified xsi:type="dcterms:W3CDTF">2024-10-02T07:46:17Z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f08ec5-d6d9-4227-8387-ccbfcb3632c4_Enabled">
    <vt:lpwstr>true</vt:lpwstr>
  </property>
  <property fmtid="{D5CDD505-2E9C-101B-9397-08002B2CF9AE}" pid="3" name="MSIP_Label_43f08ec5-d6d9-4227-8387-ccbfcb3632c4_SetDate">
    <vt:lpwstr>2024-09-30T18:22:41Z</vt:lpwstr>
  </property>
  <property fmtid="{D5CDD505-2E9C-101B-9397-08002B2CF9AE}" pid="4" name="MSIP_Label_43f08ec5-d6d9-4227-8387-ccbfcb3632c4_Method">
    <vt:lpwstr>Standard</vt:lpwstr>
  </property>
  <property fmtid="{D5CDD505-2E9C-101B-9397-08002B2CF9AE}" pid="5" name="MSIP_Label_43f08ec5-d6d9-4227-8387-ccbfcb3632c4_Name">
    <vt:lpwstr>Sweco Restricted</vt:lpwstr>
  </property>
  <property fmtid="{D5CDD505-2E9C-101B-9397-08002B2CF9AE}" pid="6" name="MSIP_Label_43f08ec5-d6d9-4227-8387-ccbfcb3632c4_SiteId">
    <vt:lpwstr>b7872ef0-9a00-4c18-8a4a-c7d25c778a9e</vt:lpwstr>
  </property>
  <property fmtid="{D5CDD505-2E9C-101B-9397-08002B2CF9AE}" pid="7" name="MSIP_Label_43f08ec5-d6d9-4227-8387-ccbfcb3632c4_ActionId">
    <vt:lpwstr>443da762-3955-4dab-b127-85b1efb0a85c</vt:lpwstr>
  </property>
  <property fmtid="{D5CDD505-2E9C-101B-9397-08002B2CF9AE}" pid="8" name="MSIP_Label_43f08ec5-d6d9-4227-8387-ccbfcb3632c4_ContentBits">
    <vt:lpwstr>0</vt:lpwstr>
  </property>
</Properties>
</file>