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1" r:id="rId5"/>
    <p:sldId id="262" r:id="rId6"/>
    <p:sldId id="263" r:id="rId7"/>
    <p:sldId id="264" r:id="rId8"/>
    <p:sldId id="265" r:id="rId9"/>
    <p:sldId id="266" r:id="rId10"/>
    <p:sldId id="267" r:id="rId11"/>
    <p:sldId id="268" r:id="rId12"/>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8AFCDB-5C87-4F32-8DB5-8F78AF06422E}" v="270" dt="2020-02-28T23:33:34.3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543" autoAdjust="0"/>
    <p:restoredTop sz="94652" autoAdjust="0"/>
  </p:normalViewPr>
  <p:slideViewPr>
    <p:cSldViewPr>
      <p:cViewPr varScale="1">
        <p:scale>
          <a:sx n="108" d="100"/>
          <a:sy n="108" d="100"/>
        </p:scale>
        <p:origin x="182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oug Marcum" userId="2bc17d66e14efe95" providerId="LiveId" clId="{978AFCDB-5C87-4F32-8DB5-8F78AF06422E}"/>
    <pc:docChg chg="undo redo custSel addSld modSld">
      <pc:chgData name="Doug Marcum" userId="2bc17d66e14efe95" providerId="LiveId" clId="{978AFCDB-5C87-4F32-8DB5-8F78AF06422E}" dt="2020-02-28T23:33:34.364" v="1106" actId="14100"/>
      <pc:docMkLst>
        <pc:docMk/>
      </pc:docMkLst>
      <pc:sldChg chg="addSp delSp modSp mod">
        <pc:chgData name="Doug Marcum" userId="2bc17d66e14efe95" providerId="LiveId" clId="{978AFCDB-5C87-4F32-8DB5-8F78AF06422E}" dt="2020-02-28T23:20:37.748" v="1011" actId="20577"/>
        <pc:sldMkLst>
          <pc:docMk/>
          <pc:sldMk cId="0" sldId="259"/>
        </pc:sldMkLst>
        <pc:spChg chg="del mod">
          <ac:chgData name="Doug Marcum" userId="2bc17d66e14efe95" providerId="LiveId" clId="{978AFCDB-5C87-4F32-8DB5-8F78AF06422E}" dt="2020-02-28T22:15:27.538" v="6" actId="478"/>
          <ac:spMkLst>
            <pc:docMk/>
            <pc:sldMk cId="0" sldId="259"/>
            <ac:spMk id="73735" creationId="{CAA0D269-BF0D-49D4-B085-BAE300330E94}"/>
          </ac:spMkLst>
        </pc:spChg>
        <pc:spChg chg="mod">
          <ac:chgData name="Doug Marcum" userId="2bc17d66e14efe95" providerId="LiveId" clId="{978AFCDB-5C87-4F32-8DB5-8F78AF06422E}" dt="2020-02-28T23:20:37.748" v="1011" actId="20577"/>
          <ac:spMkLst>
            <pc:docMk/>
            <pc:sldMk cId="0" sldId="259"/>
            <ac:spMk id="73736" creationId="{695D4170-3ED0-4FF1-94B3-E14674344B93}"/>
          </ac:spMkLst>
        </pc:spChg>
        <pc:picChg chg="add mod">
          <ac:chgData name="Doug Marcum" userId="2bc17d66e14efe95" providerId="LiveId" clId="{978AFCDB-5C87-4F32-8DB5-8F78AF06422E}" dt="2020-02-28T23:19:48.086" v="1004" actId="1076"/>
          <ac:picMkLst>
            <pc:docMk/>
            <pc:sldMk cId="0" sldId="259"/>
            <ac:picMk id="2" creationId="{65A79442-64AE-431A-B393-5511CF51CB5B}"/>
          </ac:picMkLst>
        </pc:picChg>
        <pc:picChg chg="add mod">
          <ac:chgData name="Doug Marcum" userId="2bc17d66e14efe95" providerId="LiveId" clId="{978AFCDB-5C87-4F32-8DB5-8F78AF06422E}" dt="2020-02-28T23:19:31.436" v="1002" actId="14100"/>
          <ac:picMkLst>
            <pc:docMk/>
            <pc:sldMk cId="0" sldId="259"/>
            <ac:picMk id="7" creationId="{4A3CA866-DE93-4B44-BAFB-60A35E62A060}"/>
          </ac:picMkLst>
        </pc:picChg>
      </pc:sldChg>
      <pc:sldChg chg="addSp delSp modSp add mod">
        <pc:chgData name="Doug Marcum" userId="2bc17d66e14efe95" providerId="LiveId" clId="{978AFCDB-5C87-4F32-8DB5-8F78AF06422E}" dt="2020-02-28T23:26:45.929" v="1080" actId="14100"/>
        <pc:sldMkLst>
          <pc:docMk/>
          <pc:sldMk cId="1645681059" sldId="260"/>
        </pc:sldMkLst>
        <pc:spChg chg="mod">
          <ac:chgData name="Doug Marcum" userId="2bc17d66e14efe95" providerId="LiveId" clId="{978AFCDB-5C87-4F32-8DB5-8F78AF06422E}" dt="2020-02-28T23:26:45.929" v="1080" actId="14100"/>
          <ac:spMkLst>
            <pc:docMk/>
            <pc:sldMk cId="1645681059" sldId="260"/>
            <ac:spMk id="2" creationId="{B81F7888-E0B8-48C7-BAAF-83F46443B968}"/>
          </ac:spMkLst>
        </pc:spChg>
        <pc:spChg chg="del">
          <ac:chgData name="Doug Marcum" userId="2bc17d66e14efe95" providerId="LiveId" clId="{978AFCDB-5C87-4F32-8DB5-8F78AF06422E}" dt="2020-02-28T22:27:36.105" v="566"/>
          <ac:spMkLst>
            <pc:docMk/>
            <pc:sldMk cId="1645681059" sldId="260"/>
            <ac:spMk id="3" creationId="{4503C455-D3F5-425A-8B2F-14BE7AC40AAA}"/>
          </ac:spMkLst>
        </pc:spChg>
        <pc:spChg chg="add mod">
          <ac:chgData name="Doug Marcum" userId="2bc17d66e14efe95" providerId="LiveId" clId="{978AFCDB-5C87-4F32-8DB5-8F78AF06422E}" dt="2020-02-28T22:29:12.755" v="592" actId="1076"/>
          <ac:spMkLst>
            <pc:docMk/>
            <pc:sldMk cId="1645681059" sldId="260"/>
            <ac:spMk id="4" creationId="{F8B663E0-0F6A-4E12-BFC3-B7C8EFFA1139}"/>
          </ac:spMkLst>
        </pc:spChg>
        <pc:spChg chg="add del mod">
          <ac:chgData name="Doug Marcum" userId="2bc17d66e14efe95" providerId="LiveId" clId="{978AFCDB-5C87-4F32-8DB5-8F78AF06422E}" dt="2020-02-28T22:41:49.688" v="615"/>
          <ac:spMkLst>
            <pc:docMk/>
            <pc:sldMk cId="1645681059" sldId="260"/>
            <ac:spMk id="5" creationId="{616554B6-009F-4B74-B673-AB9EB297E8C6}"/>
          </ac:spMkLst>
        </pc:spChg>
        <pc:spChg chg="add mod">
          <ac:chgData name="Doug Marcum" userId="2bc17d66e14efe95" providerId="LiveId" clId="{978AFCDB-5C87-4F32-8DB5-8F78AF06422E}" dt="2020-02-28T22:53:27.207" v="762" actId="113"/>
          <ac:spMkLst>
            <pc:docMk/>
            <pc:sldMk cId="1645681059" sldId="260"/>
            <ac:spMk id="9" creationId="{B8F0F822-F75D-4C14-A1A9-4FD47BDCE9A7}"/>
          </ac:spMkLst>
        </pc:spChg>
        <pc:spChg chg="add mod">
          <ac:chgData name="Doug Marcum" userId="2bc17d66e14efe95" providerId="LiveId" clId="{978AFCDB-5C87-4F32-8DB5-8F78AF06422E}" dt="2020-02-28T22:53:30.540" v="763" actId="113"/>
          <ac:spMkLst>
            <pc:docMk/>
            <pc:sldMk cId="1645681059" sldId="260"/>
            <ac:spMk id="10" creationId="{265985FE-FD86-4CC8-8D98-1671E143758C}"/>
          </ac:spMkLst>
        </pc:spChg>
        <pc:spChg chg="add mod">
          <ac:chgData name="Doug Marcum" userId="2bc17d66e14efe95" providerId="LiveId" clId="{978AFCDB-5C87-4F32-8DB5-8F78AF06422E}" dt="2020-02-28T22:53:34.989" v="764" actId="113"/>
          <ac:spMkLst>
            <pc:docMk/>
            <pc:sldMk cId="1645681059" sldId="260"/>
            <ac:spMk id="11" creationId="{C9CF7390-A99D-46DC-99A8-A492689DC4BB}"/>
          </ac:spMkLst>
        </pc:spChg>
        <pc:picChg chg="add mod">
          <ac:chgData name="Doug Marcum" userId="2bc17d66e14efe95" providerId="LiveId" clId="{978AFCDB-5C87-4F32-8DB5-8F78AF06422E}" dt="2020-02-28T22:40:39.605" v="604" actId="1076"/>
          <ac:picMkLst>
            <pc:docMk/>
            <pc:sldMk cId="1645681059" sldId="260"/>
            <ac:picMk id="80898" creationId="{CACA1D3E-F9F6-4BB5-B094-6104BE195902}"/>
          </ac:picMkLst>
        </pc:picChg>
        <pc:picChg chg="add mod">
          <ac:chgData name="Doug Marcum" userId="2bc17d66e14efe95" providerId="LiveId" clId="{978AFCDB-5C87-4F32-8DB5-8F78AF06422E}" dt="2020-02-28T22:40:46.563" v="605" actId="1076"/>
          <ac:picMkLst>
            <pc:docMk/>
            <pc:sldMk cId="1645681059" sldId="260"/>
            <ac:picMk id="80900" creationId="{E6AFBC0F-0D7A-440C-A383-B88858030613}"/>
          </ac:picMkLst>
        </pc:picChg>
        <pc:picChg chg="add mod">
          <ac:chgData name="Doug Marcum" userId="2bc17d66e14efe95" providerId="LiveId" clId="{978AFCDB-5C87-4F32-8DB5-8F78AF06422E}" dt="2020-02-28T22:41:12.788" v="610" actId="1076"/>
          <ac:picMkLst>
            <pc:docMk/>
            <pc:sldMk cId="1645681059" sldId="260"/>
            <ac:picMk id="80902" creationId="{D65099FB-968D-4154-970B-AF22E287FFAC}"/>
          </ac:picMkLst>
        </pc:picChg>
      </pc:sldChg>
      <pc:sldChg chg="addSp delSp modSp add mod">
        <pc:chgData name="Doug Marcum" userId="2bc17d66e14efe95" providerId="LiveId" clId="{978AFCDB-5C87-4F32-8DB5-8F78AF06422E}" dt="2020-02-28T23:26:38.861" v="1078" actId="14100"/>
        <pc:sldMkLst>
          <pc:docMk/>
          <pc:sldMk cId="1673798150" sldId="261"/>
        </pc:sldMkLst>
        <pc:spChg chg="del">
          <ac:chgData name="Doug Marcum" userId="2bc17d66e14efe95" providerId="LiveId" clId="{978AFCDB-5C87-4F32-8DB5-8F78AF06422E}" dt="2020-02-28T22:46:29.710" v="668" actId="478"/>
          <ac:spMkLst>
            <pc:docMk/>
            <pc:sldMk cId="1673798150" sldId="261"/>
            <ac:spMk id="2" creationId="{E58B1AC8-BB20-4D5E-B3AF-EDF6184E2356}"/>
          </ac:spMkLst>
        </pc:spChg>
        <pc:spChg chg="del">
          <ac:chgData name="Doug Marcum" userId="2bc17d66e14efe95" providerId="LiveId" clId="{978AFCDB-5C87-4F32-8DB5-8F78AF06422E}" dt="2020-02-28T22:46:27.552" v="667" actId="478"/>
          <ac:spMkLst>
            <pc:docMk/>
            <pc:sldMk cId="1673798150" sldId="261"/>
            <ac:spMk id="3" creationId="{F5233C7B-74D0-45A1-99E2-44A757CB1723}"/>
          </ac:spMkLst>
        </pc:spChg>
        <pc:spChg chg="add del">
          <ac:chgData name="Doug Marcum" userId="2bc17d66e14efe95" providerId="LiveId" clId="{978AFCDB-5C87-4F32-8DB5-8F78AF06422E}" dt="2020-02-28T22:46:38.139" v="670" actId="478"/>
          <ac:spMkLst>
            <pc:docMk/>
            <pc:sldMk cId="1673798150" sldId="261"/>
            <ac:spMk id="4" creationId="{690AC888-6ECB-45EA-A743-7E9CDBAD4D43}"/>
          </ac:spMkLst>
        </pc:spChg>
        <pc:spChg chg="add del">
          <ac:chgData name="Doug Marcum" userId="2bc17d66e14efe95" providerId="LiveId" clId="{978AFCDB-5C87-4F32-8DB5-8F78AF06422E}" dt="2020-02-28T22:46:38.139" v="670" actId="478"/>
          <ac:spMkLst>
            <pc:docMk/>
            <pc:sldMk cId="1673798150" sldId="261"/>
            <ac:spMk id="6" creationId="{3F9B6104-A3EC-405A-A9B2-11E62A503AED}"/>
          </ac:spMkLst>
        </pc:spChg>
        <pc:spChg chg="add del">
          <ac:chgData name="Doug Marcum" userId="2bc17d66e14efe95" providerId="LiveId" clId="{978AFCDB-5C87-4F32-8DB5-8F78AF06422E}" dt="2020-02-28T22:46:38.139" v="670" actId="478"/>
          <ac:spMkLst>
            <pc:docMk/>
            <pc:sldMk cId="1673798150" sldId="261"/>
            <ac:spMk id="9" creationId="{6BDDA6F2-D05F-4834-9E0B-3FCCF0AD727A}"/>
          </ac:spMkLst>
        </pc:spChg>
        <pc:spChg chg="add del">
          <ac:chgData name="Doug Marcum" userId="2bc17d66e14efe95" providerId="LiveId" clId="{978AFCDB-5C87-4F32-8DB5-8F78AF06422E}" dt="2020-02-28T22:46:38.139" v="670" actId="478"/>
          <ac:spMkLst>
            <pc:docMk/>
            <pc:sldMk cId="1673798150" sldId="261"/>
            <ac:spMk id="10" creationId="{4089CFF4-E03F-43DC-BAB5-1F94A03A835E}"/>
          </ac:spMkLst>
        </pc:spChg>
        <pc:spChg chg="add del">
          <ac:chgData name="Doug Marcum" userId="2bc17d66e14efe95" providerId="LiveId" clId="{978AFCDB-5C87-4F32-8DB5-8F78AF06422E}" dt="2020-02-28T22:46:38.139" v="670" actId="478"/>
          <ac:spMkLst>
            <pc:docMk/>
            <pc:sldMk cId="1673798150" sldId="261"/>
            <ac:spMk id="11" creationId="{3EB8C71C-1DDA-4C74-AD48-020F555FF9B6}"/>
          </ac:spMkLst>
        </pc:spChg>
        <pc:spChg chg="add del mod">
          <ac:chgData name="Doug Marcum" userId="2bc17d66e14efe95" providerId="LiveId" clId="{978AFCDB-5C87-4F32-8DB5-8F78AF06422E}" dt="2020-02-28T22:46:42.900" v="671" actId="478"/>
          <ac:spMkLst>
            <pc:docMk/>
            <pc:sldMk cId="1673798150" sldId="261"/>
            <ac:spMk id="12" creationId="{C9D5B7DF-9B26-40D1-B327-0F0B67A23106}"/>
          </ac:spMkLst>
        </pc:spChg>
        <pc:spChg chg="add del mod">
          <ac:chgData name="Doug Marcum" userId="2bc17d66e14efe95" providerId="LiveId" clId="{978AFCDB-5C87-4F32-8DB5-8F78AF06422E}" dt="2020-02-28T22:46:45.140" v="672" actId="478"/>
          <ac:spMkLst>
            <pc:docMk/>
            <pc:sldMk cId="1673798150" sldId="261"/>
            <ac:spMk id="13" creationId="{3049812B-2943-4C0C-87C4-045D20E189AC}"/>
          </ac:spMkLst>
        </pc:spChg>
        <pc:spChg chg="add mod">
          <ac:chgData name="Doug Marcum" userId="2bc17d66e14efe95" providerId="LiveId" clId="{978AFCDB-5C87-4F32-8DB5-8F78AF06422E}" dt="2020-02-28T23:26:38.861" v="1078" actId="14100"/>
          <ac:spMkLst>
            <pc:docMk/>
            <pc:sldMk cId="1673798150" sldId="261"/>
            <ac:spMk id="14" creationId="{E4DF2419-CA4C-476D-8C31-38E258ACA085}"/>
          </ac:spMkLst>
        </pc:spChg>
        <pc:spChg chg="add del">
          <ac:chgData name="Doug Marcum" userId="2bc17d66e14efe95" providerId="LiveId" clId="{978AFCDB-5C87-4F32-8DB5-8F78AF06422E}" dt="2020-02-28T22:46:51.142" v="674" actId="478"/>
          <ac:spMkLst>
            <pc:docMk/>
            <pc:sldMk cId="1673798150" sldId="261"/>
            <ac:spMk id="16" creationId="{18D299C8-EC9C-4724-BB1E-9BC2FA4FC53C}"/>
          </ac:spMkLst>
        </pc:spChg>
        <pc:spChg chg="add mod">
          <ac:chgData name="Doug Marcum" userId="2bc17d66e14efe95" providerId="LiveId" clId="{978AFCDB-5C87-4F32-8DB5-8F78AF06422E}" dt="2020-02-28T22:53:18.908" v="760" actId="113"/>
          <ac:spMkLst>
            <pc:docMk/>
            <pc:sldMk cId="1673798150" sldId="261"/>
            <ac:spMk id="19" creationId="{594758AE-C96D-4141-8D1A-F10C68820B35}"/>
          </ac:spMkLst>
        </pc:spChg>
        <pc:spChg chg="add mod">
          <ac:chgData name="Doug Marcum" userId="2bc17d66e14efe95" providerId="LiveId" clId="{978AFCDB-5C87-4F32-8DB5-8F78AF06422E}" dt="2020-02-28T22:53:22.608" v="761" actId="113"/>
          <ac:spMkLst>
            <pc:docMk/>
            <pc:sldMk cId="1673798150" sldId="261"/>
            <ac:spMk id="20" creationId="{3A137A2C-0F97-4AA6-AE63-CFB15752B8B2}"/>
          </ac:spMkLst>
        </pc:spChg>
        <pc:spChg chg="add mod">
          <ac:chgData name="Doug Marcum" userId="2bc17d66e14efe95" providerId="LiveId" clId="{978AFCDB-5C87-4F32-8DB5-8F78AF06422E}" dt="2020-02-28T22:53:16.242" v="759" actId="113"/>
          <ac:spMkLst>
            <pc:docMk/>
            <pc:sldMk cId="1673798150" sldId="261"/>
            <ac:spMk id="21" creationId="{5BF88A3F-D474-42C8-82A6-6122817F499F}"/>
          </ac:spMkLst>
        </pc:spChg>
        <pc:spChg chg="add del mod">
          <ac:chgData name="Doug Marcum" userId="2bc17d66e14efe95" providerId="LiveId" clId="{978AFCDB-5C87-4F32-8DB5-8F78AF06422E}" dt="2020-02-28T22:50:49.337" v="737" actId="478"/>
          <ac:spMkLst>
            <pc:docMk/>
            <pc:sldMk cId="1673798150" sldId="261"/>
            <ac:spMk id="22" creationId="{3CD2036D-5A48-4E64-A8F6-B07FBE60DDCB}"/>
          </ac:spMkLst>
        </pc:spChg>
        <pc:picChg chg="add del">
          <ac:chgData name="Doug Marcum" userId="2bc17d66e14efe95" providerId="LiveId" clId="{978AFCDB-5C87-4F32-8DB5-8F78AF06422E}" dt="2020-02-28T22:46:38.139" v="670" actId="478"/>
          <ac:picMkLst>
            <pc:docMk/>
            <pc:sldMk cId="1673798150" sldId="261"/>
            <ac:picMk id="5" creationId="{C103DF16-47B4-456E-B96D-9A0F0FB0CD57}"/>
          </ac:picMkLst>
        </pc:picChg>
        <pc:picChg chg="add del">
          <ac:chgData name="Doug Marcum" userId="2bc17d66e14efe95" providerId="LiveId" clId="{978AFCDB-5C87-4F32-8DB5-8F78AF06422E}" dt="2020-02-28T22:46:38.139" v="670" actId="478"/>
          <ac:picMkLst>
            <pc:docMk/>
            <pc:sldMk cId="1673798150" sldId="261"/>
            <ac:picMk id="7" creationId="{21FE0FBE-A6F5-4814-9833-D32CD76E7BFE}"/>
          </ac:picMkLst>
        </pc:picChg>
        <pc:picChg chg="add del">
          <ac:chgData name="Doug Marcum" userId="2bc17d66e14efe95" providerId="LiveId" clId="{978AFCDB-5C87-4F32-8DB5-8F78AF06422E}" dt="2020-02-28T22:46:38.139" v="670" actId="478"/>
          <ac:picMkLst>
            <pc:docMk/>
            <pc:sldMk cId="1673798150" sldId="261"/>
            <ac:picMk id="8" creationId="{816998F8-B8CE-436E-8B02-6DF50B4790FC}"/>
          </ac:picMkLst>
        </pc:picChg>
        <pc:picChg chg="add del">
          <ac:chgData name="Doug Marcum" userId="2bc17d66e14efe95" providerId="LiveId" clId="{978AFCDB-5C87-4F32-8DB5-8F78AF06422E}" dt="2020-02-28T22:50:45.970" v="736" actId="478"/>
          <ac:picMkLst>
            <pc:docMk/>
            <pc:sldMk cId="1673798150" sldId="261"/>
            <ac:picMk id="15" creationId="{4CA6103B-D63A-4219-B9A5-596CAC4DA574}"/>
          </ac:picMkLst>
        </pc:picChg>
        <pc:picChg chg="add del">
          <ac:chgData name="Doug Marcum" userId="2bc17d66e14efe95" providerId="LiveId" clId="{978AFCDB-5C87-4F32-8DB5-8F78AF06422E}" dt="2020-02-28T22:51:40.699" v="743" actId="478"/>
          <ac:picMkLst>
            <pc:docMk/>
            <pc:sldMk cId="1673798150" sldId="261"/>
            <ac:picMk id="17" creationId="{28D4F9F7-E092-4E89-9F5E-748A93C95239}"/>
          </ac:picMkLst>
        </pc:picChg>
        <pc:picChg chg="add del">
          <ac:chgData name="Doug Marcum" userId="2bc17d66e14efe95" providerId="LiveId" clId="{978AFCDB-5C87-4F32-8DB5-8F78AF06422E}" dt="2020-02-28T22:49:03.216" v="694" actId="478"/>
          <ac:picMkLst>
            <pc:docMk/>
            <pc:sldMk cId="1673798150" sldId="261"/>
            <ac:picMk id="18" creationId="{CC7F1A23-EAA4-4B88-8595-D178403F1345}"/>
          </ac:picMkLst>
        </pc:picChg>
        <pc:picChg chg="add mod">
          <ac:chgData name="Doug Marcum" userId="2bc17d66e14efe95" providerId="LiveId" clId="{978AFCDB-5C87-4F32-8DB5-8F78AF06422E}" dt="2020-02-28T22:51:32.091" v="742" actId="1076"/>
          <ac:picMkLst>
            <pc:docMk/>
            <pc:sldMk cId="1673798150" sldId="261"/>
            <ac:picMk id="81922" creationId="{78FED388-3B33-4AD5-B635-C1A867245548}"/>
          </ac:picMkLst>
        </pc:picChg>
        <pc:picChg chg="add mod">
          <ac:chgData name="Doug Marcum" userId="2bc17d66e14efe95" providerId="LiveId" clId="{978AFCDB-5C87-4F32-8DB5-8F78AF06422E}" dt="2020-02-28T22:52:02.140" v="748" actId="1076"/>
          <ac:picMkLst>
            <pc:docMk/>
            <pc:sldMk cId="1673798150" sldId="261"/>
            <ac:picMk id="81924" creationId="{3551FE89-B7D8-49E5-803A-CD803BD65BB4}"/>
          </ac:picMkLst>
        </pc:picChg>
      </pc:sldChg>
      <pc:sldChg chg="addSp delSp modSp add mod">
        <pc:chgData name="Doug Marcum" userId="2bc17d66e14efe95" providerId="LiveId" clId="{978AFCDB-5C87-4F32-8DB5-8F78AF06422E}" dt="2020-02-28T23:33:34.364" v="1106" actId="14100"/>
        <pc:sldMkLst>
          <pc:docMk/>
          <pc:sldMk cId="213862569" sldId="262"/>
        </pc:sldMkLst>
        <pc:spChg chg="mod">
          <ac:chgData name="Doug Marcum" userId="2bc17d66e14efe95" providerId="LiveId" clId="{978AFCDB-5C87-4F32-8DB5-8F78AF06422E}" dt="2020-02-28T23:26:31.674" v="1076" actId="14100"/>
          <ac:spMkLst>
            <pc:docMk/>
            <pc:sldMk cId="213862569" sldId="262"/>
            <ac:spMk id="2" creationId="{DE9248AA-3AE6-4BC7-9A2D-A635086810F4}"/>
          </ac:spMkLst>
        </pc:spChg>
        <pc:spChg chg="del">
          <ac:chgData name="Doug Marcum" userId="2bc17d66e14efe95" providerId="LiveId" clId="{978AFCDB-5C87-4F32-8DB5-8F78AF06422E}" dt="2020-02-28T22:55:07.107" v="768" actId="478"/>
          <ac:spMkLst>
            <pc:docMk/>
            <pc:sldMk cId="213862569" sldId="262"/>
            <ac:spMk id="3" creationId="{9F5EB579-7F80-4EBC-A601-E985F19E83A1}"/>
          </ac:spMkLst>
        </pc:spChg>
        <pc:picChg chg="add mod">
          <ac:chgData name="Doug Marcum" userId="2bc17d66e14efe95" providerId="LiveId" clId="{978AFCDB-5C87-4F32-8DB5-8F78AF06422E}" dt="2020-02-28T23:33:34.364" v="1106" actId="14100"/>
          <ac:picMkLst>
            <pc:docMk/>
            <pc:sldMk cId="213862569" sldId="262"/>
            <ac:picMk id="82946" creationId="{F15E45BD-F810-41FD-AA78-5FECD13400B4}"/>
          </ac:picMkLst>
        </pc:picChg>
        <pc:picChg chg="add mod">
          <ac:chgData name="Doug Marcum" userId="2bc17d66e14efe95" providerId="LiveId" clId="{978AFCDB-5C87-4F32-8DB5-8F78AF06422E}" dt="2020-02-28T23:33:34.364" v="1106" actId="14100"/>
          <ac:picMkLst>
            <pc:docMk/>
            <pc:sldMk cId="213862569" sldId="262"/>
            <ac:picMk id="82948" creationId="{7D3850D9-D033-4DA4-B1C0-1EF8ED33C49B}"/>
          </ac:picMkLst>
        </pc:picChg>
      </pc:sldChg>
      <pc:sldChg chg="addSp delSp modSp add mod">
        <pc:chgData name="Doug Marcum" userId="2bc17d66e14efe95" providerId="LiveId" clId="{978AFCDB-5C87-4F32-8DB5-8F78AF06422E}" dt="2020-02-28T23:26:24.165" v="1074" actId="115"/>
        <pc:sldMkLst>
          <pc:docMk/>
          <pc:sldMk cId="1568293474" sldId="263"/>
        </pc:sldMkLst>
        <pc:spChg chg="mod">
          <ac:chgData name="Doug Marcum" userId="2bc17d66e14efe95" providerId="LiveId" clId="{978AFCDB-5C87-4F32-8DB5-8F78AF06422E}" dt="2020-02-28T23:26:24.165" v="1074" actId="115"/>
          <ac:spMkLst>
            <pc:docMk/>
            <pc:sldMk cId="1568293474" sldId="263"/>
            <ac:spMk id="2" creationId="{59AE540A-076B-4C98-99FB-114BEFB74E4A}"/>
          </ac:spMkLst>
        </pc:spChg>
        <pc:spChg chg="del">
          <ac:chgData name="Doug Marcum" userId="2bc17d66e14efe95" providerId="LiveId" clId="{978AFCDB-5C87-4F32-8DB5-8F78AF06422E}" dt="2020-02-28T22:58:55.894" v="813" actId="478"/>
          <ac:spMkLst>
            <pc:docMk/>
            <pc:sldMk cId="1568293474" sldId="263"/>
            <ac:spMk id="3" creationId="{33EA081E-BA3B-42DC-84E2-203128302117}"/>
          </ac:spMkLst>
        </pc:spChg>
        <pc:spChg chg="add del">
          <ac:chgData name="Doug Marcum" userId="2bc17d66e14efe95" providerId="LiveId" clId="{978AFCDB-5C87-4F32-8DB5-8F78AF06422E}" dt="2020-02-28T23:00:03.331" v="824" actId="478"/>
          <ac:spMkLst>
            <pc:docMk/>
            <pc:sldMk cId="1568293474" sldId="263"/>
            <ac:spMk id="4" creationId="{97E3D077-EEB6-4143-91BA-3656AD787EE6}"/>
          </ac:spMkLst>
        </pc:spChg>
        <pc:picChg chg="add mod">
          <ac:chgData name="Doug Marcum" userId="2bc17d66e14efe95" providerId="LiveId" clId="{978AFCDB-5C87-4F32-8DB5-8F78AF06422E}" dt="2020-02-28T23:03:03.819" v="859" actId="1076"/>
          <ac:picMkLst>
            <pc:docMk/>
            <pc:sldMk cId="1568293474" sldId="263"/>
            <ac:picMk id="83970" creationId="{4075EB15-F576-439D-9284-A87E1C8EB6C4}"/>
          </ac:picMkLst>
        </pc:picChg>
        <pc:picChg chg="add mod">
          <ac:chgData name="Doug Marcum" userId="2bc17d66e14efe95" providerId="LiveId" clId="{978AFCDB-5C87-4F32-8DB5-8F78AF06422E}" dt="2020-02-28T23:03:14.284" v="860" actId="1076"/>
          <ac:picMkLst>
            <pc:docMk/>
            <pc:sldMk cId="1568293474" sldId="263"/>
            <ac:picMk id="83972" creationId="{4A6A42CD-EC1B-41F4-8663-C458BD0A0CC9}"/>
          </ac:picMkLst>
        </pc:picChg>
        <pc:picChg chg="add mod">
          <ac:chgData name="Doug Marcum" userId="2bc17d66e14efe95" providerId="LiveId" clId="{978AFCDB-5C87-4F32-8DB5-8F78AF06422E}" dt="2020-02-28T23:02:59.741" v="858" actId="1076"/>
          <ac:picMkLst>
            <pc:docMk/>
            <pc:sldMk cId="1568293474" sldId="263"/>
            <ac:picMk id="83974" creationId="{D9C645D4-31ED-40DE-A174-44F2A6B06254}"/>
          </ac:picMkLst>
        </pc:picChg>
      </pc:sldChg>
      <pc:sldChg chg="addSp delSp modSp add mod">
        <pc:chgData name="Doug Marcum" userId="2bc17d66e14efe95" providerId="LiveId" clId="{978AFCDB-5C87-4F32-8DB5-8F78AF06422E}" dt="2020-02-28T23:27:01.161" v="1082" actId="115"/>
        <pc:sldMkLst>
          <pc:docMk/>
          <pc:sldMk cId="3472551892" sldId="264"/>
        </pc:sldMkLst>
        <pc:spChg chg="mod">
          <ac:chgData name="Doug Marcum" userId="2bc17d66e14efe95" providerId="LiveId" clId="{978AFCDB-5C87-4F32-8DB5-8F78AF06422E}" dt="2020-02-28T23:27:01.161" v="1082" actId="115"/>
          <ac:spMkLst>
            <pc:docMk/>
            <pc:sldMk cId="3472551892" sldId="264"/>
            <ac:spMk id="2" creationId="{15C0F1EB-17BA-498F-8DC2-860244D0912F}"/>
          </ac:spMkLst>
        </pc:spChg>
        <pc:spChg chg="del">
          <ac:chgData name="Doug Marcum" userId="2bc17d66e14efe95" providerId="LiveId" clId="{978AFCDB-5C87-4F32-8DB5-8F78AF06422E}" dt="2020-02-28T23:03:46.056" v="868" actId="478"/>
          <ac:spMkLst>
            <pc:docMk/>
            <pc:sldMk cId="3472551892" sldId="264"/>
            <ac:spMk id="3" creationId="{29E50897-2120-48B0-B95C-65F998789BB9}"/>
          </ac:spMkLst>
        </pc:spChg>
        <pc:picChg chg="add mod">
          <ac:chgData name="Doug Marcum" userId="2bc17d66e14efe95" providerId="LiveId" clId="{978AFCDB-5C87-4F32-8DB5-8F78AF06422E}" dt="2020-02-28T23:05:41.407" v="885" actId="1076"/>
          <ac:picMkLst>
            <pc:docMk/>
            <pc:sldMk cId="3472551892" sldId="264"/>
            <ac:picMk id="84994" creationId="{85B52C03-A4B9-4110-A467-85633F59D726}"/>
          </ac:picMkLst>
        </pc:picChg>
        <pc:picChg chg="add mod">
          <ac:chgData name="Doug Marcum" userId="2bc17d66e14efe95" providerId="LiveId" clId="{978AFCDB-5C87-4F32-8DB5-8F78AF06422E}" dt="2020-02-28T23:05:22.781" v="882" actId="1076"/>
          <ac:picMkLst>
            <pc:docMk/>
            <pc:sldMk cId="3472551892" sldId="264"/>
            <ac:picMk id="84996" creationId="{E292C8B7-3591-466B-BFBD-A8FCA54ACCB8}"/>
          </ac:picMkLst>
        </pc:picChg>
      </pc:sldChg>
      <pc:sldChg chg="addSp delSp modSp add mod">
        <pc:chgData name="Doug Marcum" userId="2bc17d66e14efe95" providerId="LiveId" clId="{978AFCDB-5C87-4F32-8DB5-8F78AF06422E}" dt="2020-02-28T23:33:18.308" v="1103" actId="14100"/>
        <pc:sldMkLst>
          <pc:docMk/>
          <pc:sldMk cId="4287387381" sldId="265"/>
        </pc:sldMkLst>
        <pc:spChg chg="mod">
          <ac:chgData name="Doug Marcum" userId="2bc17d66e14efe95" providerId="LiveId" clId="{978AFCDB-5C87-4F32-8DB5-8F78AF06422E}" dt="2020-02-28T23:33:15.842" v="1099" actId="14100"/>
          <ac:spMkLst>
            <pc:docMk/>
            <pc:sldMk cId="4287387381" sldId="265"/>
            <ac:spMk id="2" creationId="{5B4039F8-7272-4052-997E-B424F06D5D9D}"/>
          </ac:spMkLst>
        </pc:spChg>
        <pc:spChg chg="del">
          <ac:chgData name="Doug Marcum" userId="2bc17d66e14efe95" providerId="LiveId" clId="{978AFCDB-5C87-4F32-8DB5-8F78AF06422E}" dt="2020-02-28T23:06:25.625" v="895" actId="478"/>
          <ac:spMkLst>
            <pc:docMk/>
            <pc:sldMk cId="4287387381" sldId="265"/>
            <ac:spMk id="3" creationId="{722620A4-225A-44AB-A294-FC31B0756671}"/>
          </ac:spMkLst>
        </pc:spChg>
        <pc:picChg chg="add mod">
          <ac:chgData name="Doug Marcum" userId="2bc17d66e14efe95" providerId="LiveId" clId="{978AFCDB-5C87-4F32-8DB5-8F78AF06422E}" dt="2020-02-28T23:33:18.308" v="1103" actId="14100"/>
          <ac:picMkLst>
            <pc:docMk/>
            <pc:sldMk cId="4287387381" sldId="265"/>
            <ac:picMk id="86018" creationId="{D247A3D4-46F5-4C71-B720-9B2E0EB920B6}"/>
          </ac:picMkLst>
        </pc:picChg>
        <pc:picChg chg="add mod">
          <ac:chgData name="Doug Marcum" userId="2bc17d66e14efe95" providerId="LiveId" clId="{978AFCDB-5C87-4F32-8DB5-8F78AF06422E}" dt="2020-02-28T23:33:18.308" v="1103" actId="14100"/>
          <ac:picMkLst>
            <pc:docMk/>
            <pc:sldMk cId="4287387381" sldId="265"/>
            <ac:picMk id="86020" creationId="{F7FDC525-D1E2-423B-A7CD-F5A27C643131}"/>
          </ac:picMkLst>
        </pc:picChg>
        <pc:picChg chg="add mod">
          <ac:chgData name="Doug Marcum" userId="2bc17d66e14efe95" providerId="LiveId" clId="{978AFCDB-5C87-4F32-8DB5-8F78AF06422E}" dt="2020-02-28T23:33:18.308" v="1103" actId="14100"/>
          <ac:picMkLst>
            <pc:docMk/>
            <pc:sldMk cId="4287387381" sldId="265"/>
            <ac:picMk id="86022" creationId="{B18B5A1D-77FF-418A-B5CB-CBC7D5371A64}"/>
          </ac:picMkLst>
        </pc:picChg>
        <pc:picChg chg="add mod">
          <ac:chgData name="Doug Marcum" userId="2bc17d66e14efe95" providerId="LiveId" clId="{978AFCDB-5C87-4F32-8DB5-8F78AF06422E}" dt="2020-02-28T23:33:18.308" v="1103" actId="14100"/>
          <ac:picMkLst>
            <pc:docMk/>
            <pc:sldMk cId="4287387381" sldId="265"/>
            <ac:picMk id="86024" creationId="{69851752-6BB0-45D8-B7E2-10EA95055602}"/>
          </ac:picMkLst>
        </pc:picChg>
      </pc:sldChg>
      <pc:sldChg chg="modSp add mod">
        <pc:chgData name="Doug Marcum" userId="2bc17d66e14efe95" providerId="LiveId" clId="{978AFCDB-5C87-4F32-8DB5-8F78AF06422E}" dt="2020-02-28T23:33:21.941" v="1105" actId="115"/>
        <pc:sldMkLst>
          <pc:docMk/>
          <pc:sldMk cId="2115538881" sldId="266"/>
        </pc:sldMkLst>
        <pc:spChg chg="mod">
          <ac:chgData name="Doug Marcum" userId="2bc17d66e14efe95" providerId="LiveId" clId="{978AFCDB-5C87-4F32-8DB5-8F78AF06422E}" dt="2020-02-28T23:33:21.941" v="1105" actId="115"/>
          <ac:spMkLst>
            <pc:docMk/>
            <pc:sldMk cId="2115538881" sldId="266"/>
            <ac:spMk id="2" creationId="{FFEBC7F3-0029-4C69-8E72-56E141BA5DAF}"/>
          </ac:spMkLst>
        </pc:spChg>
        <pc:spChg chg="mod">
          <ac:chgData name="Doug Marcum" userId="2bc17d66e14efe95" providerId="LiveId" clId="{978AFCDB-5C87-4F32-8DB5-8F78AF06422E}" dt="2020-02-28T23:12:43.858" v="960" actId="123"/>
          <ac:spMkLst>
            <pc:docMk/>
            <pc:sldMk cId="2115538881" sldId="266"/>
            <ac:spMk id="3" creationId="{C1D1F236-5A9E-44F4-98E4-0B9F50B6711B}"/>
          </ac:spMkLst>
        </pc:spChg>
      </pc:sldChg>
      <pc:sldChg chg="modSp add mod">
        <pc:chgData name="Doug Marcum" userId="2bc17d66e14efe95" providerId="LiveId" clId="{978AFCDB-5C87-4F32-8DB5-8F78AF06422E}" dt="2020-02-28T23:27:32.642" v="1088" actId="115"/>
        <pc:sldMkLst>
          <pc:docMk/>
          <pc:sldMk cId="968164849" sldId="267"/>
        </pc:sldMkLst>
        <pc:spChg chg="mod">
          <ac:chgData name="Doug Marcum" userId="2bc17d66e14efe95" providerId="LiveId" clId="{978AFCDB-5C87-4F32-8DB5-8F78AF06422E}" dt="2020-02-28T23:27:32.642" v="1088" actId="115"/>
          <ac:spMkLst>
            <pc:docMk/>
            <pc:sldMk cId="968164849" sldId="267"/>
            <ac:spMk id="2" creationId="{4BE484AD-FAD9-45C6-9BFE-A3376FC75AA5}"/>
          </ac:spMkLst>
        </pc:spChg>
        <pc:spChg chg="mod">
          <ac:chgData name="Doug Marcum" userId="2bc17d66e14efe95" providerId="LiveId" clId="{978AFCDB-5C87-4F32-8DB5-8F78AF06422E}" dt="2020-02-28T23:27:29.775" v="1087" actId="14100"/>
          <ac:spMkLst>
            <pc:docMk/>
            <pc:sldMk cId="968164849" sldId="267"/>
            <ac:spMk id="3" creationId="{DFCDEB01-8018-44CE-9CDE-B4289ACCD0C7}"/>
          </ac:spMkLst>
        </pc:spChg>
      </pc:sldChg>
      <pc:sldChg chg="modSp add mod">
        <pc:chgData name="Doug Marcum" userId="2bc17d66e14efe95" providerId="LiveId" clId="{978AFCDB-5C87-4F32-8DB5-8F78AF06422E}" dt="2020-02-28T23:25:40.051" v="1066" actId="115"/>
        <pc:sldMkLst>
          <pc:docMk/>
          <pc:sldMk cId="2179028162" sldId="268"/>
        </pc:sldMkLst>
        <pc:spChg chg="mod">
          <ac:chgData name="Doug Marcum" userId="2bc17d66e14efe95" providerId="LiveId" clId="{978AFCDB-5C87-4F32-8DB5-8F78AF06422E}" dt="2020-02-28T23:25:40.051" v="1066" actId="115"/>
          <ac:spMkLst>
            <pc:docMk/>
            <pc:sldMk cId="2179028162" sldId="268"/>
            <ac:spMk id="2" creationId="{CA04AE02-1E3D-4D65-A2BD-986FAA7AB622}"/>
          </ac:spMkLst>
        </pc:spChg>
        <pc:spChg chg="mod">
          <ac:chgData name="Doug Marcum" userId="2bc17d66e14efe95" providerId="LiveId" clId="{978AFCDB-5C87-4F32-8DB5-8F78AF06422E}" dt="2020-02-28T23:25:23.671" v="1065" actId="404"/>
          <ac:spMkLst>
            <pc:docMk/>
            <pc:sldMk cId="2179028162" sldId="268"/>
            <ac:spMk id="3" creationId="{BAEC7B3A-BD1D-47C1-9694-3B4619A2CAA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855F8-4D09-4A38-8780-4F04CE892353}"/>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A3141C-4B98-4D71-BB6F-9A7E06DF261B}"/>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DD2CA5-AAE0-444C-BCF4-16A6527C1BEC}"/>
              </a:ext>
            </a:extLst>
          </p:cNvPr>
          <p:cNvSpPr>
            <a:spLocks noGrp="1"/>
          </p:cNvSpPr>
          <p:nvPr>
            <p:ph type="dt" sz="half" idx="10"/>
          </p:nvPr>
        </p:nvSpPr>
        <p:spPr/>
        <p:txBody>
          <a:bodyPr/>
          <a:lstStyle>
            <a:lvl1pPr>
              <a:defRPr/>
            </a:lvl1pPr>
          </a:lstStyle>
          <a:p>
            <a:endParaRPr lang="es-ES" altLang="en-US" dirty="0"/>
          </a:p>
        </p:txBody>
      </p:sp>
      <p:sp>
        <p:nvSpPr>
          <p:cNvPr id="5" name="Footer Placeholder 4">
            <a:extLst>
              <a:ext uri="{FF2B5EF4-FFF2-40B4-BE49-F238E27FC236}">
                <a16:creationId xmlns:a16="http://schemas.microsoft.com/office/drawing/2014/main" id="{DB6CC94C-8563-4430-B55F-036EEA261BE4}"/>
              </a:ext>
            </a:extLst>
          </p:cNvPr>
          <p:cNvSpPr>
            <a:spLocks noGrp="1"/>
          </p:cNvSpPr>
          <p:nvPr>
            <p:ph type="ftr" sz="quarter" idx="11"/>
          </p:nvPr>
        </p:nvSpPr>
        <p:spPr/>
        <p:txBody>
          <a:bodyPr/>
          <a:lstStyle>
            <a:lvl1pPr>
              <a:defRPr/>
            </a:lvl1pPr>
          </a:lstStyle>
          <a:p>
            <a:endParaRPr lang="es-ES" altLang="en-US" dirty="0"/>
          </a:p>
        </p:txBody>
      </p:sp>
      <p:sp>
        <p:nvSpPr>
          <p:cNvPr id="6" name="Slide Number Placeholder 5">
            <a:extLst>
              <a:ext uri="{FF2B5EF4-FFF2-40B4-BE49-F238E27FC236}">
                <a16:creationId xmlns:a16="http://schemas.microsoft.com/office/drawing/2014/main" id="{C641D991-6F0E-4BEF-8A5D-509A6CC35A88}"/>
              </a:ext>
            </a:extLst>
          </p:cNvPr>
          <p:cNvSpPr>
            <a:spLocks noGrp="1"/>
          </p:cNvSpPr>
          <p:nvPr>
            <p:ph type="sldNum" sz="quarter" idx="12"/>
          </p:nvPr>
        </p:nvSpPr>
        <p:spPr/>
        <p:txBody>
          <a:bodyPr/>
          <a:lstStyle>
            <a:lvl1pPr>
              <a:defRPr/>
            </a:lvl1pPr>
          </a:lstStyle>
          <a:p>
            <a:fld id="{EE94D941-4151-4183-8CB6-BD966E3823D0}" type="slidenum">
              <a:rPr lang="es-ES" altLang="en-US"/>
              <a:pPr/>
              <a:t>‹#›</a:t>
            </a:fld>
            <a:endParaRPr lang="es-ES" altLang="en-US" dirty="0"/>
          </a:p>
        </p:txBody>
      </p:sp>
    </p:spTree>
    <p:extLst>
      <p:ext uri="{BB962C8B-B14F-4D97-AF65-F5344CB8AC3E}">
        <p14:creationId xmlns:p14="http://schemas.microsoft.com/office/powerpoint/2010/main" val="2011783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62D86-B7CC-43B5-AFC6-E87B813267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C950F59-7BBF-41BB-AE6B-5B84391953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F08DBC-E660-4841-B410-A29A206D7A77}"/>
              </a:ext>
            </a:extLst>
          </p:cNvPr>
          <p:cNvSpPr>
            <a:spLocks noGrp="1"/>
          </p:cNvSpPr>
          <p:nvPr>
            <p:ph type="dt" sz="half" idx="10"/>
          </p:nvPr>
        </p:nvSpPr>
        <p:spPr/>
        <p:txBody>
          <a:bodyPr/>
          <a:lstStyle>
            <a:lvl1pPr>
              <a:defRPr/>
            </a:lvl1pPr>
          </a:lstStyle>
          <a:p>
            <a:endParaRPr lang="es-ES" altLang="en-US" dirty="0"/>
          </a:p>
        </p:txBody>
      </p:sp>
      <p:sp>
        <p:nvSpPr>
          <p:cNvPr id="5" name="Footer Placeholder 4">
            <a:extLst>
              <a:ext uri="{FF2B5EF4-FFF2-40B4-BE49-F238E27FC236}">
                <a16:creationId xmlns:a16="http://schemas.microsoft.com/office/drawing/2014/main" id="{0E3F0F16-BF43-45E5-B964-8C350B5B7231}"/>
              </a:ext>
            </a:extLst>
          </p:cNvPr>
          <p:cNvSpPr>
            <a:spLocks noGrp="1"/>
          </p:cNvSpPr>
          <p:nvPr>
            <p:ph type="ftr" sz="quarter" idx="11"/>
          </p:nvPr>
        </p:nvSpPr>
        <p:spPr/>
        <p:txBody>
          <a:bodyPr/>
          <a:lstStyle>
            <a:lvl1pPr>
              <a:defRPr/>
            </a:lvl1pPr>
          </a:lstStyle>
          <a:p>
            <a:endParaRPr lang="es-ES" altLang="en-US" dirty="0"/>
          </a:p>
        </p:txBody>
      </p:sp>
      <p:sp>
        <p:nvSpPr>
          <p:cNvPr id="6" name="Slide Number Placeholder 5">
            <a:extLst>
              <a:ext uri="{FF2B5EF4-FFF2-40B4-BE49-F238E27FC236}">
                <a16:creationId xmlns:a16="http://schemas.microsoft.com/office/drawing/2014/main" id="{ABD029A7-DAA5-4F3F-BC07-5D8CB09310B7}"/>
              </a:ext>
            </a:extLst>
          </p:cNvPr>
          <p:cNvSpPr>
            <a:spLocks noGrp="1"/>
          </p:cNvSpPr>
          <p:nvPr>
            <p:ph type="sldNum" sz="quarter" idx="12"/>
          </p:nvPr>
        </p:nvSpPr>
        <p:spPr/>
        <p:txBody>
          <a:bodyPr/>
          <a:lstStyle>
            <a:lvl1pPr>
              <a:defRPr/>
            </a:lvl1pPr>
          </a:lstStyle>
          <a:p>
            <a:fld id="{276A4683-62E5-405B-A0B6-059374DFFCFF}" type="slidenum">
              <a:rPr lang="es-ES" altLang="en-US"/>
              <a:pPr/>
              <a:t>‹#›</a:t>
            </a:fld>
            <a:endParaRPr lang="es-ES" altLang="en-US" dirty="0"/>
          </a:p>
        </p:txBody>
      </p:sp>
    </p:spTree>
    <p:extLst>
      <p:ext uri="{BB962C8B-B14F-4D97-AF65-F5344CB8AC3E}">
        <p14:creationId xmlns:p14="http://schemas.microsoft.com/office/powerpoint/2010/main" val="2985571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1735BA-E8E5-4FDD-8A37-326FA79C0379}"/>
              </a:ext>
            </a:extLst>
          </p:cNvPr>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2C81B84-8BFF-4382-9174-21F6FF6090A3}"/>
              </a:ext>
            </a:extLst>
          </p:cNvPr>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A4F72A-FC0B-4DCD-84F6-0AF6E0E5DEFC}"/>
              </a:ext>
            </a:extLst>
          </p:cNvPr>
          <p:cNvSpPr>
            <a:spLocks noGrp="1"/>
          </p:cNvSpPr>
          <p:nvPr>
            <p:ph type="dt" sz="half" idx="10"/>
          </p:nvPr>
        </p:nvSpPr>
        <p:spPr/>
        <p:txBody>
          <a:bodyPr/>
          <a:lstStyle>
            <a:lvl1pPr>
              <a:defRPr/>
            </a:lvl1pPr>
          </a:lstStyle>
          <a:p>
            <a:endParaRPr lang="es-ES" altLang="en-US" dirty="0"/>
          </a:p>
        </p:txBody>
      </p:sp>
      <p:sp>
        <p:nvSpPr>
          <p:cNvPr id="5" name="Footer Placeholder 4">
            <a:extLst>
              <a:ext uri="{FF2B5EF4-FFF2-40B4-BE49-F238E27FC236}">
                <a16:creationId xmlns:a16="http://schemas.microsoft.com/office/drawing/2014/main" id="{37020F36-4100-429A-8BEA-E5AB39B43AA5}"/>
              </a:ext>
            </a:extLst>
          </p:cNvPr>
          <p:cNvSpPr>
            <a:spLocks noGrp="1"/>
          </p:cNvSpPr>
          <p:nvPr>
            <p:ph type="ftr" sz="quarter" idx="11"/>
          </p:nvPr>
        </p:nvSpPr>
        <p:spPr/>
        <p:txBody>
          <a:bodyPr/>
          <a:lstStyle>
            <a:lvl1pPr>
              <a:defRPr/>
            </a:lvl1pPr>
          </a:lstStyle>
          <a:p>
            <a:endParaRPr lang="es-ES" altLang="en-US" dirty="0"/>
          </a:p>
        </p:txBody>
      </p:sp>
      <p:sp>
        <p:nvSpPr>
          <p:cNvPr id="6" name="Slide Number Placeholder 5">
            <a:extLst>
              <a:ext uri="{FF2B5EF4-FFF2-40B4-BE49-F238E27FC236}">
                <a16:creationId xmlns:a16="http://schemas.microsoft.com/office/drawing/2014/main" id="{CA808D56-9EE6-4D8E-BDD3-E88BC399967F}"/>
              </a:ext>
            </a:extLst>
          </p:cNvPr>
          <p:cNvSpPr>
            <a:spLocks noGrp="1"/>
          </p:cNvSpPr>
          <p:nvPr>
            <p:ph type="sldNum" sz="quarter" idx="12"/>
          </p:nvPr>
        </p:nvSpPr>
        <p:spPr/>
        <p:txBody>
          <a:bodyPr/>
          <a:lstStyle>
            <a:lvl1pPr>
              <a:defRPr/>
            </a:lvl1pPr>
          </a:lstStyle>
          <a:p>
            <a:fld id="{EAABC493-8A21-44B9-96C4-FE2F7CF4A10F}" type="slidenum">
              <a:rPr lang="es-ES" altLang="en-US"/>
              <a:pPr/>
              <a:t>‹#›</a:t>
            </a:fld>
            <a:endParaRPr lang="es-ES" altLang="en-US" dirty="0"/>
          </a:p>
        </p:txBody>
      </p:sp>
    </p:spTree>
    <p:extLst>
      <p:ext uri="{BB962C8B-B14F-4D97-AF65-F5344CB8AC3E}">
        <p14:creationId xmlns:p14="http://schemas.microsoft.com/office/powerpoint/2010/main" val="3371687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41C21-2B94-4E94-AF70-935FD8B0D1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E8ACE9-198B-43C6-99D6-DC184869AC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15A43F-BECE-48C0-9BEF-609B4B8B8D96}"/>
              </a:ext>
            </a:extLst>
          </p:cNvPr>
          <p:cNvSpPr>
            <a:spLocks noGrp="1"/>
          </p:cNvSpPr>
          <p:nvPr>
            <p:ph type="dt" sz="half" idx="10"/>
          </p:nvPr>
        </p:nvSpPr>
        <p:spPr/>
        <p:txBody>
          <a:bodyPr/>
          <a:lstStyle>
            <a:lvl1pPr>
              <a:defRPr/>
            </a:lvl1pPr>
          </a:lstStyle>
          <a:p>
            <a:endParaRPr lang="es-ES" altLang="en-US" dirty="0"/>
          </a:p>
        </p:txBody>
      </p:sp>
      <p:sp>
        <p:nvSpPr>
          <p:cNvPr id="5" name="Footer Placeholder 4">
            <a:extLst>
              <a:ext uri="{FF2B5EF4-FFF2-40B4-BE49-F238E27FC236}">
                <a16:creationId xmlns:a16="http://schemas.microsoft.com/office/drawing/2014/main" id="{EC76B93C-2748-4FEF-9852-7346C0A5E2A4}"/>
              </a:ext>
            </a:extLst>
          </p:cNvPr>
          <p:cNvSpPr>
            <a:spLocks noGrp="1"/>
          </p:cNvSpPr>
          <p:nvPr>
            <p:ph type="ftr" sz="quarter" idx="11"/>
          </p:nvPr>
        </p:nvSpPr>
        <p:spPr/>
        <p:txBody>
          <a:bodyPr/>
          <a:lstStyle>
            <a:lvl1pPr>
              <a:defRPr/>
            </a:lvl1pPr>
          </a:lstStyle>
          <a:p>
            <a:endParaRPr lang="es-ES" altLang="en-US" dirty="0"/>
          </a:p>
        </p:txBody>
      </p:sp>
      <p:sp>
        <p:nvSpPr>
          <p:cNvPr id="6" name="Slide Number Placeholder 5">
            <a:extLst>
              <a:ext uri="{FF2B5EF4-FFF2-40B4-BE49-F238E27FC236}">
                <a16:creationId xmlns:a16="http://schemas.microsoft.com/office/drawing/2014/main" id="{24472336-41FB-406B-BC8A-B169107997A2}"/>
              </a:ext>
            </a:extLst>
          </p:cNvPr>
          <p:cNvSpPr>
            <a:spLocks noGrp="1"/>
          </p:cNvSpPr>
          <p:nvPr>
            <p:ph type="sldNum" sz="quarter" idx="12"/>
          </p:nvPr>
        </p:nvSpPr>
        <p:spPr/>
        <p:txBody>
          <a:bodyPr/>
          <a:lstStyle>
            <a:lvl1pPr>
              <a:defRPr/>
            </a:lvl1pPr>
          </a:lstStyle>
          <a:p>
            <a:fld id="{0DCF7C4C-6FD0-4C57-B9BE-2CF5F4117CE0}" type="slidenum">
              <a:rPr lang="es-ES" altLang="en-US"/>
              <a:pPr/>
              <a:t>‹#›</a:t>
            </a:fld>
            <a:endParaRPr lang="es-ES" altLang="en-US" dirty="0"/>
          </a:p>
        </p:txBody>
      </p:sp>
    </p:spTree>
    <p:extLst>
      <p:ext uri="{BB962C8B-B14F-4D97-AF65-F5344CB8AC3E}">
        <p14:creationId xmlns:p14="http://schemas.microsoft.com/office/powerpoint/2010/main" val="3203688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E784A-BCA7-413B-82BA-A53A8FA6DE9B}"/>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D057804-BC96-4EC0-A6B2-E04D6A2790D3}"/>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6377A83C-DBEA-49B9-A934-CA5EE74EBC3B}"/>
              </a:ext>
            </a:extLst>
          </p:cNvPr>
          <p:cNvSpPr>
            <a:spLocks noGrp="1"/>
          </p:cNvSpPr>
          <p:nvPr>
            <p:ph type="dt" sz="half" idx="10"/>
          </p:nvPr>
        </p:nvSpPr>
        <p:spPr/>
        <p:txBody>
          <a:bodyPr/>
          <a:lstStyle>
            <a:lvl1pPr>
              <a:defRPr/>
            </a:lvl1pPr>
          </a:lstStyle>
          <a:p>
            <a:endParaRPr lang="es-ES" altLang="en-US" dirty="0"/>
          </a:p>
        </p:txBody>
      </p:sp>
      <p:sp>
        <p:nvSpPr>
          <p:cNvPr id="5" name="Footer Placeholder 4">
            <a:extLst>
              <a:ext uri="{FF2B5EF4-FFF2-40B4-BE49-F238E27FC236}">
                <a16:creationId xmlns:a16="http://schemas.microsoft.com/office/drawing/2014/main" id="{80DEF64D-D218-4E4A-8A79-6AA8B9B50BE1}"/>
              </a:ext>
            </a:extLst>
          </p:cNvPr>
          <p:cNvSpPr>
            <a:spLocks noGrp="1"/>
          </p:cNvSpPr>
          <p:nvPr>
            <p:ph type="ftr" sz="quarter" idx="11"/>
          </p:nvPr>
        </p:nvSpPr>
        <p:spPr/>
        <p:txBody>
          <a:bodyPr/>
          <a:lstStyle>
            <a:lvl1pPr>
              <a:defRPr/>
            </a:lvl1pPr>
          </a:lstStyle>
          <a:p>
            <a:endParaRPr lang="es-ES" altLang="en-US" dirty="0"/>
          </a:p>
        </p:txBody>
      </p:sp>
      <p:sp>
        <p:nvSpPr>
          <p:cNvPr id="6" name="Slide Number Placeholder 5">
            <a:extLst>
              <a:ext uri="{FF2B5EF4-FFF2-40B4-BE49-F238E27FC236}">
                <a16:creationId xmlns:a16="http://schemas.microsoft.com/office/drawing/2014/main" id="{5B339D0B-1381-49DC-9367-6ECEFD72D85E}"/>
              </a:ext>
            </a:extLst>
          </p:cNvPr>
          <p:cNvSpPr>
            <a:spLocks noGrp="1"/>
          </p:cNvSpPr>
          <p:nvPr>
            <p:ph type="sldNum" sz="quarter" idx="12"/>
          </p:nvPr>
        </p:nvSpPr>
        <p:spPr/>
        <p:txBody>
          <a:bodyPr/>
          <a:lstStyle>
            <a:lvl1pPr>
              <a:defRPr/>
            </a:lvl1pPr>
          </a:lstStyle>
          <a:p>
            <a:fld id="{2556E301-A9C7-478A-8CCF-F7D2B3599757}" type="slidenum">
              <a:rPr lang="es-ES" altLang="en-US"/>
              <a:pPr/>
              <a:t>‹#›</a:t>
            </a:fld>
            <a:endParaRPr lang="es-ES" altLang="en-US" dirty="0"/>
          </a:p>
        </p:txBody>
      </p:sp>
    </p:spTree>
    <p:extLst>
      <p:ext uri="{BB962C8B-B14F-4D97-AF65-F5344CB8AC3E}">
        <p14:creationId xmlns:p14="http://schemas.microsoft.com/office/powerpoint/2010/main" val="1136618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1D8A9-7461-49AD-B291-842682B077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11047E-2C93-405C-B81B-118F5C2DCDFA}"/>
              </a:ext>
            </a:extLst>
          </p:cNvPr>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46461E5-F6A4-4FBE-B4E7-576615DB90DC}"/>
              </a:ext>
            </a:extLst>
          </p:cNvPr>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761380-38A8-490B-9022-82C4EF42E5BA}"/>
              </a:ext>
            </a:extLst>
          </p:cNvPr>
          <p:cNvSpPr>
            <a:spLocks noGrp="1"/>
          </p:cNvSpPr>
          <p:nvPr>
            <p:ph type="dt" sz="half" idx="10"/>
          </p:nvPr>
        </p:nvSpPr>
        <p:spPr/>
        <p:txBody>
          <a:bodyPr/>
          <a:lstStyle>
            <a:lvl1pPr>
              <a:defRPr/>
            </a:lvl1pPr>
          </a:lstStyle>
          <a:p>
            <a:endParaRPr lang="es-ES" altLang="en-US" dirty="0"/>
          </a:p>
        </p:txBody>
      </p:sp>
      <p:sp>
        <p:nvSpPr>
          <p:cNvPr id="6" name="Footer Placeholder 5">
            <a:extLst>
              <a:ext uri="{FF2B5EF4-FFF2-40B4-BE49-F238E27FC236}">
                <a16:creationId xmlns:a16="http://schemas.microsoft.com/office/drawing/2014/main" id="{13FD2C27-4740-484F-A40D-0DDE634A8FC2}"/>
              </a:ext>
            </a:extLst>
          </p:cNvPr>
          <p:cNvSpPr>
            <a:spLocks noGrp="1"/>
          </p:cNvSpPr>
          <p:nvPr>
            <p:ph type="ftr" sz="quarter" idx="11"/>
          </p:nvPr>
        </p:nvSpPr>
        <p:spPr/>
        <p:txBody>
          <a:bodyPr/>
          <a:lstStyle>
            <a:lvl1pPr>
              <a:defRPr/>
            </a:lvl1pPr>
          </a:lstStyle>
          <a:p>
            <a:endParaRPr lang="es-ES" altLang="en-US" dirty="0"/>
          </a:p>
        </p:txBody>
      </p:sp>
      <p:sp>
        <p:nvSpPr>
          <p:cNvPr id="7" name="Slide Number Placeholder 6">
            <a:extLst>
              <a:ext uri="{FF2B5EF4-FFF2-40B4-BE49-F238E27FC236}">
                <a16:creationId xmlns:a16="http://schemas.microsoft.com/office/drawing/2014/main" id="{3D26C53B-A34B-4A53-8ED0-9E43F0DFA8E8}"/>
              </a:ext>
            </a:extLst>
          </p:cNvPr>
          <p:cNvSpPr>
            <a:spLocks noGrp="1"/>
          </p:cNvSpPr>
          <p:nvPr>
            <p:ph type="sldNum" sz="quarter" idx="12"/>
          </p:nvPr>
        </p:nvSpPr>
        <p:spPr/>
        <p:txBody>
          <a:bodyPr/>
          <a:lstStyle>
            <a:lvl1pPr>
              <a:defRPr/>
            </a:lvl1pPr>
          </a:lstStyle>
          <a:p>
            <a:fld id="{00442799-8348-4EE1-A58E-15411F94FDB0}" type="slidenum">
              <a:rPr lang="es-ES" altLang="en-US"/>
              <a:pPr/>
              <a:t>‹#›</a:t>
            </a:fld>
            <a:endParaRPr lang="es-ES" altLang="en-US" dirty="0"/>
          </a:p>
        </p:txBody>
      </p:sp>
    </p:spTree>
    <p:extLst>
      <p:ext uri="{BB962C8B-B14F-4D97-AF65-F5344CB8AC3E}">
        <p14:creationId xmlns:p14="http://schemas.microsoft.com/office/powerpoint/2010/main" val="2902009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F830D-CCCA-440D-B648-D5F785B3DA92}"/>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0F6AD1C-4C16-4E76-8198-4FB8894D1391}"/>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8406A0-1741-4DF1-B8FF-66D776C56553}"/>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BF4BFB-FB14-443F-B767-68F9B8AAF8CC}"/>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0D9834-0184-4CF0-85FD-D027EAE3DA7D}"/>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25D9D59-B879-4F86-BF53-2D2A2A3B460A}"/>
              </a:ext>
            </a:extLst>
          </p:cNvPr>
          <p:cNvSpPr>
            <a:spLocks noGrp="1"/>
          </p:cNvSpPr>
          <p:nvPr>
            <p:ph type="dt" sz="half" idx="10"/>
          </p:nvPr>
        </p:nvSpPr>
        <p:spPr/>
        <p:txBody>
          <a:bodyPr/>
          <a:lstStyle>
            <a:lvl1pPr>
              <a:defRPr/>
            </a:lvl1pPr>
          </a:lstStyle>
          <a:p>
            <a:endParaRPr lang="es-ES" altLang="en-US" dirty="0"/>
          </a:p>
        </p:txBody>
      </p:sp>
      <p:sp>
        <p:nvSpPr>
          <p:cNvPr id="8" name="Footer Placeholder 7">
            <a:extLst>
              <a:ext uri="{FF2B5EF4-FFF2-40B4-BE49-F238E27FC236}">
                <a16:creationId xmlns:a16="http://schemas.microsoft.com/office/drawing/2014/main" id="{5ECEFEFF-FC96-4FE2-9F2A-6817A2DA7044}"/>
              </a:ext>
            </a:extLst>
          </p:cNvPr>
          <p:cNvSpPr>
            <a:spLocks noGrp="1"/>
          </p:cNvSpPr>
          <p:nvPr>
            <p:ph type="ftr" sz="quarter" idx="11"/>
          </p:nvPr>
        </p:nvSpPr>
        <p:spPr/>
        <p:txBody>
          <a:bodyPr/>
          <a:lstStyle>
            <a:lvl1pPr>
              <a:defRPr/>
            </a:lvl1pPr>
          </a:lstStyle>
          <a:p>
            <a:endParaRPr lang="es-ES" altLang="en-US" dirty="0"/>
          </a:p>
        </p:txBody>
      </p:sp>
      <p:sp>
        <p:nvSpPr>
          <p:cNvPr id="9" name="Slide Number Placeholder 8">
            <a:extLst>
              <a:ext uri="{FF2B5EF4-FFF2-40B4-BE49-F238E27FC236}">
                <a16:creationId xmlns:a16="http://schemas.microsoft.com/office/drawing/2014/main" id="{5B3F2C50-A6EA-4BFC-AB0B-51971AC8E392}"/>
              </a:ext>
            </a:extLst>
          </p:cNvPr>
          <p:cNvSpPr>
            <a:spLocks noGrp="1"/>
          </p:cNvSpPr>
          <p:nvPr>
            <p:ph type="sldNum" sz="quarter" idx="12"/>
          </p:nvPr>
        </p:nvSpPr>
        <p:spPr/>
        <p:txBody>
          <a:bodyPr/>
          <a:lstStyle>
            <a:lvl1pPr>
              <a:defRPr/>
            </a:lvl1pPr>
          </a:lstStyle>
          <a:p>
            <a:fld id="{0312ABD8-957E-4772-9A67-8D4771E4016C}" type="slidenum">
              <a:rPr lang="es-ES" altLang="en-US"/>
              <a:pPr/>
              <a:t>‹#›</a:t>
            </a:fld>
            <a:endParaRPr lang="es-ES" altLang="en-US" dirty="0"/>
          </a:p>
        </p:txBody>
      </p:sp>
    </p:spTree>
    <p:extLst>
      <p:ext uri="{BB962C8B-B14F-4D97-AF65-F5344CB8AC3E}">
        <p14:creationId xmlns:p14="http://schemas.microsoft.com/office/powerpoint/2010/main" val="4294191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7EBA9-BA87-4BAB-9690-446456F5E1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5C65200-38D1-4185-9100-BB653685913B}"/>
              </a:ext>
            </a:extLst>
          </p:cNvPr>
          <p:cNvSpPr>
            <a:spLocks noGrp="1"/>
          </p:cNvSpPr>
          <p:nvPr>
            <p:ph type="dt" sz="half" idx="10"/>
          </p:nvPr>
        </p:nvSpPr>
        <p:spPr/>
        <p:txBody>
          <a:bodyPr/>
          <a:lstStyle>
            <a:lvl1pPr>
              <a:defRPr/>
            </a:lvl1pPr>
          </a:lstStyle>
          <a:p>
            <a:endParaRPr lang="es-ES" altLang="en-US" dirty="0"/>
          </a:p>
        </p:txBody>
      </p:sp>
      <p:sp>
        <p:nvSpPr>
          <p:cNvPr id="4" name="Footer Placeholder 3">
            <a:extLst>
              <a:ext uri="{FF2B5EF4-FFF2-40B4-BE49-F238E27FC236}">
                <a16:creationId xmlns:a16="http://schemas.microsoft.com/office/drawing/2014/main" id="{7A1005BF-3771-4C1D-A2A2-6A48AEDD35F6}"/>
              </a:ext>
            </a:extLst>
          </p:cNvPr>
          <p:cNvSpPr>
            <a:spLocks noGrp="1"/>
          </p:cNvSpPr>
          <p:nvPr>
            <p:ph type="ftr" sz="quarter" idx="11"/>
          </p:nvPr>
        </p:nvSpPr>
        <p:spPr/>
        <p:txBody>
          <a:bodyPr/>
          <a:lstStyle>
            <a:lvl1pPr>
              <a:defRPr/>
            </a:lvl1pPr>
          </a:lstStyle>
          <a:p>
            <a:endParaRPr lang="es-ES" altLang="en-US" dirty="0"/>
          </a:p>
        </p:txBody>
      </p:sp>
      <p:sp>
        <p:nvSpPr>
          <p:cNvPr id="5" name="Slide Number Placeholder 4">
            <a:extLst>
              <a:ext uri="{FF2B5EF4-FFF2-40B4-BE49-F238E27FC236}">
                <a16:creationId xmlns:a16="http://schemas.microsoft.com/office/drawing/2014/main" id="{621B59C4-4EFB-4F94-8AE4-D7D435590356}"/>
              </a:ext>
            </a:extLst>
          </p:cNvPr>
          <p:cNvSpPr>
            <a:spLocks noGrp="1"/>
          </p:cNvSpPr>
          <p:nvPr>
            <p:ph type="sldNum" sz="quarter" idx="12"/>
          </p:nvPr>
        </p:nvSpPr>
        <p:spPr/>
        <p:txBody>
          <a:bodyPr/>
          <a:lstStyle>
            <a:lvl1pPr>
              <a:defRPr/>
            </a:lvl1pPr>
          </a:lstStyle>
          <a:p>
            <a:fld id="{A8725C01-4C88-46F4-A095-24881FD51D3B}" type="slidenum">
              <a:rPr lang="es-ES" altLang="en-US"/>
              <a:pPr/>
              <a:t>‹#›</a:t>
            </a:fld>
            <a:endParaRPr lang="es-ES" altLang="en-US" dirty="0"/>
          </a:p>
        </p:txBody>
      </p:sp>
    </p:spTree>
    <p:extLst>
      <p:ext uri="{BB962C8B-B14F-4D97-AF65-F5344CB8AC3E}">
        <p14:creationId xmlns:p14="http://schemas.microsoft.com/office/powerpoint/2010/main" val="1099147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64C631-E12E-43E8-A92E-6477703CD5EB}"/>
              </a:ext>
            </a:extLst>
          </p:cNvPr>
          <p:cNvSpPr>
            <a:spLocks noGrp="1"/>
          </p:cNvSpPr>
          <p:nvPr>
            <p:ph type="dt" sz="half" idx="10"/>
          </p:nvPr>
        </p:nvSpPr>
        <p:spPr/>
        <p:txBody>
          <a:bodyPr/>
          <a:lstStyle>
            <a:lvl1pPr>
              <a:defRPr/>
            </a:lvl1pPr>
          </a:lstStyle>
          <a:p>
            <a:endParaRPr lang="es-ES" altLang="en-US" dirty="0"/>
          </a:p>
        </p:txBody>
      </p:sp>
      <p:sp>
        <p:nvSpPr>
          <p:cNvPr id="3" name="Footer Placeholder 2">
            <a:extLst>
              <a:ext uri="{FF2B5EF4-FFF2-40B4-BE49-F238E27FC236}">
                <a16:creationId xmlns:a16="http://schemas.microsoft.com/office/drawing/2014/main" id="{25C41EC6-EE82-4672-B791-50D8A05F934C}"/>
              </a:ext>
            </a:extLst>
          </p:cNvPr>
          <p:cNvSpPr>
            <a:spLocks noGrp="1"/>
          </p:cNvSpPr>
          <p:nvPr>
            <p:ph type="ftr" sz="quarter" idx="11"/>
          </p:nvPr>
        </p:nvSpPr>
        <p:spPr/>
        <p:txBody>
          <a:bodyPr/>
          <a:lstStyle>
            <a:lvl1pPr>
              <a:defRPr/>
            </a:lvl1pPr>
          </a:lstStyle>
          <a:p>
            <a:endParaRPr lang="es-ES" altLang="en-US" dirty="0"/>
          </a:p>
        </p:txBody>
      </p:sp>
      <p:sp>
        <p:nvSpPr>
          <p:cNvPr id="4" name="Slide Number Placeholder 3">
            <a:extLst>
              <a:ext uri="{FF2B5EF4-FFF2-40B4-BE49-F238E27FC236}">
                <a16:creationId xmlns:a16="http://schemas.microsoft.com/office/drawing/2014/main" id="{808D4668-7365-42F2-8EB4-B51E39936C5F}"/>
              </a:ext>
            </a:extLst>
          </p:cNvPr>
          <p:cNvSpPr>
            <a:spLocks noGrp="1"/>
          </p:cNvSpPr>
          <p:nvPr>
            <p:ph type="sldNum" sz="quarter" idx="12"/>
          </p:nvPr>
        </p:nvSpPr>
        <p:spPr/>
        <p:txBody>
          <a:bodyPr/>
          <a:lstStyle>
            <a:lvl1pPr>
              <a:defRPr/>
            </a:lvl1pPr>
          </a:lstStyle>
          <a:p>
            <a:fld id="{EA376699-335B-40D6-9342-1C9DA157EF9F}" type="slidenum">
              <a:rPr lang="es-ES" altLang="en-US"/>
              <a:pPr/>
              <a:t>‹#›</a:t>
            </a:fld>
            <a:endParaRPr lang="es-ES" altLang="en-US" dirty="0"/>
          </a:p>
        </p:txBody>
      </p:sp>
    </p:spTree>
    <p:extLst>
      <p:ext uri="{BB962C8B-B14F-4D97-AF65-F5344CB8AC3E}">
        <p14:creationId xmlns:p14="http://schemas.microsoft.com/office/powerpoint/2010/main" val="2376041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AB6C9-5E94-43D9-BFFF-0B4EDEB23F25}"/>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39072C5-7F5B-4C1D-926F-3E23E36DE6C4}"/>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4AE2FB3-ADBE-4BE5-B8FA-F9D7BABC2DEA}"/>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9B279D-2113-4CC3-9D78-F725798D0C41}"/>
              </a:ext>
            </a:extLst>
          </p:cNvPr>
          <p:cNvSpPr>
            <a:spLocks noGrp="1"/>
          </p:cNvSpPr>
          <p:nvPr>
            <p:ph type="dt" sz="half" idx="10"/>
          </p:nvPr>
        </p:nvSpPr>
        <p:spPr/>
        <p:txBody>
          <a:bodyPr/>
          <a:lstStyle>
            <a:lvl1pPr>
              <a:defRPr/>
            </a:lvl1pPr>
          </a:lstStyle>
          <a:p>
            <a:endParaRPr lang="es-ES" altLang="en-US" dirty="0"/>
          </a:p>
        </p:txBody>
      </p:sp>
      <p:sp>
        <p:nvSpPr>
          <p:cNvPr id="6" name="Footer Placeholder 5">
            <a:extLst>
              <a:ext uri="{FF2B5EF4-FFF2-40B4-BE49-F238E27FC236}">
                <a16:creationId xmlns:a16="http://schemas.microsoft.com/office/drawing/2014/main" id="{B0CFDF85-57BA-424D-9EF4-3084E93E2ED8}"/>
              </a:ext>
            </a:extLst>
          </p:cNvPr>
          <p:cNvSpPr>
            <a:spLocks noGrp="1"/>
          </p:cNvSpPr>
          <p:nvPr>
            <p:ph type="ftr" sz="quarter" idx="11"/>
          </p:nvPr>
        </p:nvSpPr>
        <p:spPr/>
        <p:txBody>
          <a:bodyPr/>
          <a:lstStyle>
            <a:lvl1pPr>
              <a:defRPr/>
            </a:lvl1pPr>
          </a:lstStyle>
          <a:p>
            <a:endParaRPr lang="es-ES" altLang="en-US" dirty="0"/>
          </a:p>
        </p:txBody>
      </p:sp>
      <p:sp>
        <p:nvSpPr>
          <p:cNvPr id="7" name="Slide Number Placeholder 6">
            <a:extLst>
              <a:ext uri="{FF2B5EF4-FFF2-40B4-BE49-F238E27FC236}">
                <a16:creationId xmlns:a16="http://schemas.microsoft.com/office/drawing/2014/main" id="{8536334C-A611-4839-B535-BBAF8DFAC685}"/>
              </a:ext>
            </a:extLst>
          </p:cNvPr>
          <p:cNvSpPr>
            <a:spLocks noGrp="1"/>
          </p:cNvSpPr>
          <p:nvPr>
            <p:ph type="sldNum" sz="quarter" idx="12"/>
          </p:nvPr>
        </p:nvSpPr>
        <p:spPr/>
        <p:txBody>
          <a:bodyPr/>
          <a:lstStyle>
            <a:lvl1pPr>
              <a:defRPr/>
            </a:lvl1pPr>
          </a:lstStyle>
          <a:p>
            <a:fld id="{7E0165C8-B978-439E-8F98-8078E205115E}" type="slidenum">
              <a:rPr lang="es-ES" altLang="en-US"/>
              <a:pPr/>
              <a:t>‹#›</a:t>
            </a:fld>
            <a:endParaRPr lang="es-ES" altLang="en-US" dirty="0"/>
          </a:p>
        </p:txBody>
      </p:sp>
    </p:spTree>
    <p:extLst>
      <p:ext uri="{BB962C8B-B14F-4D97-AF65-F5344CB8AC3E}">
        <p14:creationId xmlns:p14="http://schemas.microsoft.com/office/powerpoint/2010/main" val="3282445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2A94C-EC49-412C-AFCD-4185C4D90093}"/>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746123-E357-439B-AE90-D8378E2822E2}"/>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82C9FEA-F11E-41D5-A050-F4B1A2778FEB}"/>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AD07A4-0A49-4C10-8BE3-3B727E7DFC57}"/>
              </a:ext>
            </a:extLst>
          </p:cNvPr>
          <p:cNvSpPr>
            <a:spLocks noGrp="1"/>
          </p:cNvSpPr>
          <p:nvPr>
            <p:ph type="dt" sz="half" idx="10"/>
          </p:nvPr>
        </p:nvSpPr>
        <p:spPr/>
        <p:txBody>
          <a:bodyPr/>
          <a:lstStyle>
            <a:lvl1pPr>
              <a:defRPr/>
            </a:lvl1pPr>
          </a:lstStyle>
          <a:p>
            <a:endParaRPr lang="es-ES" altLang="en-US" dirty="0"/>
          </a:p>
        </p:txBody>
      </p:sp>
      <p:sp>
        <p:nvSpPr>
          <p:cNvPr id="6" name="Footer Placeholder 5">
            <a:extLst>
              <a:ext uri="{FF2B5EF4-FFF2-40B4-BE49-F238E27FC236}">
                <a16:creationId xmlns:a16="http://schemas.microsoft.com/office/drawing/2014/main" id="{7BA2D2B1-D6B6-4AA8-87F5-B442714DA9E4}"/>
              </a:ext>
            </a:extLst>
          </p:cNvPr>
          <p:cNvSpPr>
            <a:spLocks noGrp="1"/>
          </p:cNvSpPr>
          <p:nvPr>
            <p:ph type="ftr" sz="quarter" idx="11"/>
          </p:nvPr>
        </p:nvSpPr>
        <p:spPr/>
        <p:txBody>
          <a:bodyPr/>
          <a:lstStyle>
            <a:lvl1pPr>
              <a:defRPr/>
            </a:lvl1pPr>
          </a:lstStyle>
          <a:p>
            <a:endParaRPr lang="es-ES" altLang="en-US" dirty="0"/>
          </a:p>
        </p:txBody>
      </p:sp>
      <p:sp>
        <p:nvSpPr>
          <p:cNvPr id="7" name="Slide Number Placeholder 6">
            <a:extLst>
              <a:ext uri="{FF2B5EF4-FFF2-40B4-BE49-F238E27FC236}">
                <a16:creationId xmlns:a16="http://schemas.microsoft.com/office/drawing/2014/main" id="{0BA41D35-7604-4FB8-976D-51CD768FE425}"/>
              </a:ext>
            </a:extLst>
          </p:cNvPr>
          <p:cNvSpPr>
            <a:spLocks noGrp="1"/>
          </p:cNvSpPr>
          <p:nvPr>
            <p:ph type="sldNum" sz="quarter" idx="12"/>
          </p:nvPr>
        </p:nvSpPr>
        <p:spPr/>
        <p:txBody>
          <a:bodyPr/>
          <a:lstStyle>
            <a:lvl1pPr>
              <a:defRPr/>
            </a:lvl1pPr>
          </a:lstStyle>
          <a:p>
            <a:fld id="{FD03A09E-3088-45EE-BE63-25EBF1B03993}" type="slidenum">
              <a:rPr lang="es-ES" altLang="en-US"/>
              <a:pPr/>
              <a:t>‹#›</a:t>
            </a:fld>
            <a:endParaRPr lang="es-ES" altLang="en-US" dirty="0"/>
          </a:p>
        </p:txBody>
      </p:sp>
    </p:spTree>
    <p:extLst>
      <p:ext uri="{BB962C8B-B14F-4D97-AF65-F5344CB8AC3E}">
        <p14:creationId xmlns:p14="http://schemas.microsoft.com/office/powerpoint/2010/main" val="2895159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A9C7441A-1CAF-468A-9D05-EE29355B1EF3}"/>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altLang="en-US"/>
              <a:t>Haga clic para cambiar el estilo de título	</a:t>
            </a:r>
          </a:p>
        </p:txBody>
      </p:sp>
      <p:sp>
        <p:nvSpPr>
          <p:cNvPr id="1027" name="Rectangle 3">
            <a:extLst>
              <a:ext uri="{FF2B5EF4-FFF2-40B4-BE49-F238E27FC236}">
                <a16:creationId xmlns:a16="http://schemas.microsoft.com/office/drawing/2014/main" id="{29635E54-7B1A-4ABE-A61A-7477D2DCEF10}"/>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ltLang="en-US"/>
              <a:t>Haga clic para modificar el estilo de texto del patrón</a:t>
            </a:r>
          </a:p>
          <a:p>
            <a:pPr lvl="1"/>
            <a:r>
              <a:rPr lang="es-ES" altLang="en-US"/>
              <a:t>Segundo nivel</a:t>
            </a:r>
          </a:p>
          <a:p>
            <a:pPr lvl="2"/>
            <a:r>
              <a:rPr lang="es-ES" altLang="en-US"/>
              <a:t>Tercer nivel</a:t>
            </a:r>
          </a:p>
          <a:p>
            <a:pPr lvl="3"/>
            <a:r>
              <a:rPr lang="es-ES" altLang="en-US"/>
              <a:t>Cuarto nivel</a:t>
            </a:r>
          </a:p>
          <a:p>
            <a:pPr lvl="4"/>
            <a:r>
              <a:rPr lang="es-ES" altLang="en-US"/>
              <a:t>Quinto nivel</a:t>
            </a:r>
          </a:p>
        </p:txBody>
      </p:sp>
      <p:sp>
        <p:nvSpPr>
          <p:cNvPr id="1028" name="Rectangle 4">
            <a:extLst>
              <a:ext uri="{FF2B5EF4-FFF2-40B4-BE49-F238E27FC236}">
                <a16:creationId xmlns:a16="http://schemas.microsoft.com/office/drawing/2014/main" id="{F5302231-48CE-4058-B1FD-59C602F1B056}"/>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s-ES" altLang="en-US" dirty="0"/>
          </a:p>
        </p:txBody>
      </p:sp>
      <p:sp>
        <p:nvSpPr>
          <p:cNvPr id="1029" name="Rectangle 5">
            <a:extLst>
              <a:ext uri="{FF2B5EF4-FFF2-40B4-BE49-F238E27FC236}">
                <a16:creationId xmlns:a16="http://schemas.microsoft.com/office/drawing/2014/main" id="{7CAC9E7B-1A5E-4DD9-AB84-0EAD0CED7E11}"/>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s-ES" altLang="en-US" dirty="0"/>
          </a:p>
        </p:txBody>
      </p:sp>
      <p:sp>
        <p:nvSpPr>
          <p:cNvPr id="1030" name="Rectangle 6">
            <a:extLst>
              <a:ext uri="{FF2B5EF4-FFF2-40B4-BE49-F238E27FC236}">
                <a16:creationId xmlns:a16="http://schemas.microsoft.com/office/drawing/2014/main" id="{72E90969-0828-40C2-B7C1-3B2BA2272632}"/>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CEE62D47-9F57-4353-803E-DD8DF96D73C8}" type="slidenum">
              <a:rPr lang="es-ES" altLang="en-US"/>
              <a:pPr/>
              <a:t>‹#›</a:t>
            </a:fld>
            <a:endParaRPr lang="es-ES"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3" name="Rectangle 25">
            <a:extLst>
              <a:ext uri="{FF2B5EF4-FFF2-40B4-BE49-F238E27FC236}">
                <a16:creationId xmlns:a16="http://schemas.microsoft.com/office/drawing/2014/main" id="{8B3A3A5C-3A57-4C7D-9E9A-D52D2E17C556}"/>
              </a:ext>
            </a:extLst>
          </p:cNvPr>
          <p:cNvSpPr>
            <a:spLocks noGrp="1" noChangeArrowheads="1"/>
          </p:cNvSpPr>
          <p:nvPr>
            <p:ph type="ctrTitle"/>
          </p:nvPr>
        </p:nvSpPr>
        <p:spPr>
          <a:xfrm>
            <a:off x="0" y="1700808"/>
            <a:ext cx="9144000" cy="1181993"/>
          </a:xfrm>
        </p:spPr>
        <p:txBody>
          <a:bodyPr anchor="ctr"/>
          <a:lstStyle/>
          <a:p>
            <a:r>
              <a:rPr lang="en-US" altLang="en-US" sz="4400" b="1" dirty="0">
                <a:solidFill>
                  <a:schemeClr val="tx1"/>
                </a:solidFill>
                <a:effectLst>
                  <a:outerShdw blurRad="38100" dist="38100" dir="2700000" algn="tl">
                    <a:srgbClr val="000000">
                      <a:alpha val="43137"/>
                    </a:srgbClr>
                  </a:outerShdw>
                </a:effectLst>
                <a:latin typeface="Arial Nova Light" panose="020B0304020202020204" pitchFamily="34" charset="0"/>
              </a:rPr>
              <a:t>Does Defense Win Championships?</a:t>
            </a:r>
            <a:br>
              <a:rPr lang="en-US" altLang="en-US" sz="4400" b="1" dirty="0">
                <a:solidFill>
                  <a:schemeClr val="tx1"/>
                </a:solidFill>
                <a:latin typeface="Arial Nova Light" panose="020B0304020202020204" pitchFamily="34" charset="0"/>
              </a:rPr>
            </a:br>
            <a:r>
              <a:rPr lang="en-US" altLang="en-US" sz="2800" dirty="0">
                <a:solidFill>
                  <a:schemeClr val="tx1"/>
                </a:solidFill>
                <a:latin typeface="Arial Nova Light" panose="020B0304020202020204" pitchFamily="34" charset="0"/>
              </a:rPr>
              <a:t>A look at the NBA from 2009 – 2019</a:t>
            </a:r>
            <a:endParaRPr lang="es-ES" altLang="en-US" sz="4400" dirty="0">
              <a:solidFill>
                <a:schemeClr val="tx1"/>
              </a:solidFill>
              <a:latin typeface="Arial Nova Light" panose="020B0304020202020204" pitchFamily="34" charset="0"/>
            </a:endParaRPr>
          </a:p>
        </p:txBody>
      </p:sp>
      <p:sp>
        <p:nvSpPr>
          <p:cNvPr id="2077" name="Rectangle 29">
            <a:extLst>
              <a:ext uri="{FF2B5EF4-FFF2-40B4-BE49-F238E27FC236}">
                <a16:creationId xmlns:a16="http://schemas.microsoft.com/office/drawing/2014/main" id="{6E322AC4-4F47-4EA1-BBAE-37281FFDDB92}"/>
              </a:ext>
            </a:extLst>
          </p:cNvPr>
          <p:cNvSpPr>
            <a:spLocks noGrp="1" noChangeArrowheads="1"/>
          </p:cNvSpPr>
          <p:nvPr>
            <p:ph type="subTitle" idx="1"/>
          </p:nvPr>
        </p:nvSpPr>
        <p:spPr>
          <a:xfrm>
            <a:off x="0" y="2996952"/>
            <a:ext cx="9144000" cy="1725968"/>
          </a:xfrm>
        </p:spPr>
        <p:txBody>
          <a:bodyPr/>
          <a:lstStyle/>
          <a:p>
            <a:r>
              <a:rPr lang="en-US" altLang="en-US" dirty="0">
                <a:latin typeface="Arial Nova Light" panose="020B0304020202020204" pitchFamily="34" charset="0"/>
              </a:rPr>
              <a:t>Doug Marcum</a:t>
            </a:r>
          </a:p>
          <a:p>
            <a:r>
              <a:rPr lang="en-US" altLang="en-US" dirty="0">
                <a:latin typeface="Arial Nova Light" panose="020B0304020202020204" pitchFamily="34" charset="0"/>
              </a:rPr>
              <a:t>Bellevue University DSC 530</a:t>
            </a:r>
          </a:p>
          <a:p>
            <a:r>
              <a:rPr lang="en-US" altLang="en-US" dirty="0">
                <a:latin typeface="Arial Nova Light" panose="020B0304020202020204" pitchFamily="34" charset="0"/>
              </a:rPr>
              <a:t>February 29, 2020 </a:t>
            </a:r>
          </a:p>
        </p:txBody>
      </p:sp>
      <p:pic>
        <p:nvPicPr>
          <p:cNvPr id="8" name="Picture 7">
            <a:extLst>
              <a:ext uri="{FF2B5EF4-FFF2-40B4-BE49-F238E27FC236}">
                <a16:creationId xmlns:a16="http://schemas.microsoft.com/office/drawing/2014/main" id="{600BF969-2B95-4DB5-A207-AF20ED609BD8}"/>
              </a:ext>
            </a:extLst>
          </p:cNvPr>
          <p:cNvPicPr>
            <a:picLocks noChangeAspect="1"/>
          </p:cNvPicPr>
          <p:nvPr/>
        </p:nvPicPr>
        <p:blipFill>
          <a:blip r:embed="rId2">
            <a:alphaModFix amt="25000"/>
          </a:blip>
          <a:stretch>
            <a:fillRect/>
          </a:stretch>
        </p:blipFill>
        <p:spPr>
          <a:xfrm>
            <a:off x="2371725" y="332656"/>
            <a:ext cx="4400550" cy="58293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484AD-FAD9-45C6-9BFE-A3376FC75AA5}"/>
              </a:ext>
            </a:extLst>
          </p:cNvPr>
          <p:cNvSpPr>
            <a:spLocks noGrp="1"/>
          </p:cNvSpPr>
          <p:nvPr>
            <p:ph type="title"/>
          </p:nvPr>
        </p:nvSpPr>
        <p:spPr>
          <a:xfrm>
            <a:off x="0" y="274638"/>
            <a:ext cx="9144000" cy="1143000"/>
          </a:xfrm>
        </p:spPr>
        <p:txBody>
          <a:bodyPr/>
          <a:lstStyle/>
          <a:p>
            <a:r>
              <a:rPr lang="en-US" sz="3600" b="1" u="sng" dirty="0"/>
              <a:t>Regression Analysis</a:t>
            </a:r>
            <a:endParaRPr lang="en-US" sz="3600" u="sng" dirty="0"/>
          </a:p>
        </p:txBody>
      </p:sp>
      <p:sp>
        <p:nvSpPr>
          <p:cNvPr id="3" name="Content Placeholder 2">
            <a:extLst>
              <a:ext uri="{FF2B5EF4-FFF2-40B4-BE49-F238E27FC236}">
                <a16:creationId xmlns:a16="http://schemas.microsoft.com/office/drawing/2014/main" id="{DFCDEB01-8018-44CE-9CDE-B4289ACCD0C7}"/>
              </a:ext>
            </a:extLst>
          </p:cNvPr>
          <p:cNvSpPr>
            <a:spLocks noGrp="1"/>
          </p:cNvSpPr>
          <p:nvPr>
            <p:ph idx="1"/>
          </p:nvPr>
        </p:nvSpPr>
        <p:spPr>
          <a:xfrm>
            <a:off x="457200" y="1417638"/>
            <a:ext cx="8229600" cy="4708525"/>
          </a:xfrm>
        </p:spPr>
        <p:txBody>
          <a:bodyPr/>
          <a:lstStyle/>
          <a:p>
            <a:pPr marL="0" indent="0" algn="just">
              <a:buNone/>
            </a:pPr>
            <a:r>
              <a:rPr lang="en-US" sz="1200" dirty="0"/>
              <a:t>Multiple logistic regression models were built and executed based on different dependent variables. The first model had Champion as the dependent variable with multiple explanatory variables (</a:t>
            </a:r>
            <a:r>
              <a:rPr lang="en-US" sz="1200" b="1" dirty="0"/>
              <a:t>DRtg</a:t>
            </a:r>
            <a:r>
              <a:rPr lang="en-US" sz="1200" dirty="0"/>
              <a:t>, SRS, Pace). For comparison, a second model had Champion as the dependent variable with multiple explanatory variables (</a:t>
            </a:r>
            <a:r>
              <a:rPr lang="en-US" sz="1200" b="1" dirty="0"/>
              <a:t>ORtg</a:t>
            </a:r>
            <a:r>
              <a:rPr lang="en-US" sz="1200" dirty="0"/>
              <a:t>, SRS, Pace). The results from these models delivered extremely high accuracy (</a:t>
            </a:r>
            <a:r>
              <a:rPr lang="en-US" sz="1200" b="1" dirty="0"/>
              <a:t>DRtg - 96.7%, ORtg - 96.3%</a:t>
            </a:r>
            <a:r>
              <a:rPr lang="en-US" sz="1200" dirty="0"/>
              <a:t>), so a second set of models were built with Playoffs as the dependent variable. Here the results returned (</a:t>
            </a:r>
            <a:r>
              <a:rPr lang="en-US" sz="1200" b="1" dirty="0"/>
              <a:t>DRtg - 75.7%, ORtg - 73.3%</a:t>
            </a:r>
            <a:r>
              <a:rPr lang="en-US" sz="1200" dirty="0"/>
              <a:t>).  </a:t>
            </a:r>
          </a:p>
          <a:p>
            <a:pPr marL="0" indent="0" algn="just">
              <a:buNone/>
            </a:pPr>
            <a:endParaRPr lang="en-US" sz="1200" dirty="0"/>
          </a:p>
          <a:p>
            <a:pPr marL="0" indent="0" algn="just">
              <a:buNone/>
            </a:pPr>
            <a:r>
              <a:rPr lang="en-US" sz="1200" dirty="0"/>
              <a:t>To attempt to answer the question of defense equally championships, new predictions were made based off the following:  </a:t>
            </a:r>
          </a:p>
          <a:p>
            <a:pPr marL="0" indent="0" algn="ctr">
              <a:buNone/>
            </a:pPr>
            <a:r>
              <a:rPr lang="en-US" sz="1200" b="1" dirty="0"/>
              <a:t>Defense = (Champs.DRtg.min(), Champs.SRS.max(), Champs.Pace.min())  </a:t>
            </a:r>
          </a:p>
          <a:p>
            <a:pPr marL="0" indent="0" algn="ctr">
              <a:buNone/>
            </a:pPr>
            <a:r>
              <a:rPr lang="en-US" sz="1200" b="1" dirty="0"/>
              <a:t>Offense = (Champs.DRtg.max(), Champs.SRS.max(), Champs.Pace.max())  </a:t>
            </a:r>
          </a:p>
          <a:p>
            <a:pPr marL="0" indent="0" algn="just">
              <a:buNone/>
            </a:pPr>
            <a:endParaRPr lang="en-US" sz="1200" dirty="0"/>
          </a:p>
          <a:p>
            <a:pPr marL="0" indent="0" algn="just">
              <a:buNone/>
            </a:pPr>
            <a:r>
              <a:rPr lang="en-US" sz="1200" dirty="0"/>
              <a:t>This would hypothetically create the best defensive metrics team from the Champion over the past ten (10) seasons, as well as the best offensive metrics team. The results show that these scenarios, while not head to head, predict the max defensive team to win the championship an estimated </a:t>
            </a:r>
            <a:r>
              <a:rPr lang="en-US" sz="1200" b="1" dirty="0"/>
              <a:t>70.21% </a:t>
            </a:r>
            <a:r>
              <a:rPr lang="en-US" sz="1200" dirty="0"/>
              <a:t>and the max offensive team an estimated </a:t>
            </a:r>
            <a:r>
              <a:rPr lang="en-US" sz="1200" b="1" dirty="0"/>
              <a:t>68.10%.</a:t>
            </a:r>
          </a:p>
        </p:txBody>
      </p:sp>
    </p:spTree>
    <p:extLst>
      <p:ext uri="{BB962C8B-B14F-4D97-AF65-F5344CB8AC3E}">
        <p14:creationId xmlns:p14="http://schemas.microsoft.com/office/powerpoint/2010/main" val="968164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4AE02-1E3D-4D65-A2BD-986FAA7AB622}"/>
              </a:ext>
            </a:extLst>
          </p:cNvPr>
          <p:cNvSpPr>
            <a:spLocks noGrp="1"/>
          </p:cNvSpPr>
          <p:nvPr>
            <p:ph type="title"/>
          </p:nvPr>
        </p:nvSpPr>
        <p:spPr/>
        <p:txBody>
          <a:bodyPr/>
          <a:lstStyle/>
          <a:p>
            <a:r>
              <a:rPr lang="en-US" sz="3600" b="1" u="sng" dirty="0"/>
              <a:t>Data Sources and References</a:t>
            </a:r>
          </a:p>
        </p:txBody>
      </p:sp>
      <p:sp>
        <p:nvSpPr>
          <p:cNvPr id="3" name="Content Placeholder 2">
            <a:extLst>
              <a:ext uri="{FF2B5EF4-FFF2-40B4-BE49-F238E27FC236}">
                <a16:creationId xmlns:a16="http://schemas.microsoft.com/office/drawing/2014/main" id="{BAEC7B3A-BD1D-47C1-9694-3B4619A2CAA6}"/>
              </a:ext>
            </a:extLst>
          </p:cNvPr>
          <p:cNvSpPr>
            <a:spLocks noGrp="1"/>
          </p:cNvSpPr>
          <p:nvPr>
            <p:ph idx="1"/>
          </p:nvPr>
        </p:nvSpPr>
        <p:spPr>
          <a:xfrm>
            <a:off x="0" y="1600200"/>
            <a:ext cx="9144000" cy="4525963"/>
          </a:xfrm>
        </p:spPr>
        <p:txBody>
          <a:bodyPr/>
          <a:lstStyle/>
          <a:p>
            <a:pPr marL="0" indent="0" algn="ctr">
              <a:buNone/>
            </a:pPr>
            <a:r>
              <a:rPr lang="en-US" b="1" dirty="0"/>
              <a:t>Basketball-</a:t>
            </a:r>
            <a:r>
              <a:rPr lang="en-US" b="1" dirty="0" err="1"/>
              <a:t>Reference.Com</a:t>
            </a:r>
            <a:r>
              <a:rPr lang="en-US" b="1" dirty="0"/>
              <a:t> (BRC)</a:t>
            </a:r>
          </a:p>
          <a:p>
            <a:pPr marL="0" indent="0" algn="ctr">
              <a:buNone/>
            </a:pPr>
            <a:r>
              <a:rPr lang="en-US" sz="2800" dirty="0"/>
              <a:t>https://www.basketball-reference.com</a:t>
            </a:r>
          </a:p>
          <a:p>
            <a:pPr marL="0" indent="0" algn="ctr">
              <a:buNone/>
            </a:pPr>
            <a:r>
              <a:rPr lang="en-US" sz="2800" dirty="0"/>
              <a:t>https://www.basketball-reference.com/leagues/</a:t>
            </a:r>
          </a:p>
          <a:p>
            <a:pPr marL="0" indent="0" algn="ctr">
              <a:buNone/>
            </a:pPr>
            <a:endParaRPr lang="en-US" sz="1800" dirty="0"/>
          </a:p>
          <a:p>
            <a:pPr marL="0" indent="0" algn="ctr">
              <a:buNone/>
            </a:pPr>
            <a:r>
              <a:rPr lang="en-US" b="1" dirty="0"/>
              <a:t>Downey, Allen B. Think Stats: Exploratory Data Analysis. O'Reilly Media.</a:t>
            </a:r>
            <a:r>
              <a:rPr lang="en-US" dirty="0"/>
              <a:t> </a:t>
            </a:r>
          </a:p>
          <a:p>
            <a:pPr marL="0" indent="0" algn="ctr">
              <a:buNone/>
            </a:pPr>
            <a:endParaRPr lang="en-US" dirty="0"/>
          </a:p>
        </p:txBody>
      </p:sp>
    </p:spTree>
    <p:extLst>
      <p:ext uri="{BB962C8B-B14F-4D97-AF65-F5344CB8AC3E}">
        <p14:creationId xmlns:p14="http://schemas.microsoft.com/office/powerpoint/2010/main" val="2179028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6" name="Rectangle 8">
            <a:extLst>
              <a:ext uri="{FF2B5EF4-FFF2-40B4-BE49-F238E27FC236}">
                <a16:creationId xmlns:a16="http://schemas.microsoft.com/office/drawing/2014/main" id="{695D4170-3ED0-4FF1-94B3-E14674344B93}"/>
              </a:ext>
            </a:extLst>
          </p:cNvPr>
          <p:cNvSpPr>
            <a:spLocks noGrp="1" noChangeArrowheads="1"/>
          </p:cNvSpPr>
          <p:nvPr>
            <p:ph type="body" idx="1"/>
          </p:nvPr>
        </p:nvSpPr>
        <p:spPr>
          <a:xfrm>
            <a:off x="179512" y="3508162"/>
            <a:ext cx="6696744" cy="3153309"/>
          </a:xfrm>
        </p:spPr>
        <p:txBody>
          <a:bodyPr/>
          <a:lstStyle/>
          <a:p>
            <a:pPr marL="0" indent="0" algn="just">
              <a:buNone/>
            </a:pPr>
            <a:r>
              <a:rPr lang="en-US" altLang="en-US" sz="2400" dirty="0"/>
              <a:t>While Bear Bryant did not coach basketball, his statement has resonated across all sports since he uttered those words. The purpose of this project is to see if this still rings true in today’s National Basketball Association (NBA). This will be done through an evaluation of the past decade of performance (2010 – 2019).</a:t>
            </a:r>
          </a:p>
        </p:txBody>
      </p:sp>
      <p:pic>
        <p:nvPicPr>
          <p:cNvPr id="2" name="Picture 1">
            <a:extLst>
              <a:ext uri="{FF2B5EF4-FFF2-40B4-BE49-F238E27FC236}">
                <a16:creationId xmlns:a16="http://schemas.microsoft.com/office/drawing/2014/main" id="{65A79442-64AE-431A-B393-5511CF51CB5B}"/>
              </a:ext>
            </a:extLst>
          </p:cNvPr>
          <p:cNvPicPr>
            <a:picLocks noChangeAspect="1"/>
          </p:cNvPicPr>
          <p:nvPr/>
        </p:nvPicPr>
        <p:blipFill>
          <a:blip r:embed="rId2"/>
          <a:stretch>
            <a:fillRect/>
          </a:stretch>
        </p:blipFill>
        <p:spPr>
          <a:xfrm>
            <a:off x="2143955" y="209601"/>
            <a:ext cx="6799828" cy="3153308"/>
          </a:xfrm>
          <a:prstGeom prst="rect">
            <a:avLst/>
          </a:prstGeom>
        </p:spPr>
      </p:pic>
      <p:pic>
        <p:nvPicPr>
          <p:cNvPr id="7" name="Picture 6" descr="A picture containing the NBA logo">
            <a:extLst>
              <a:ext uri="{FF2B5EF4-FFF2-40B4-BE49-F238E27FC236}">
                <a16:creationId xmlns:a16="http://schemas.microsoft.com/office/drawing/2014/main" id="{4A3CA866-DE93-4B44-BAFB-60A35E62A060}"/>
              </a:ext>
            </a:extLst>
          </p:cNvPr>
          <p:cNvPicPr>
            <a:picLocks noChangeAspect="1"/>
          </p:cNvPicPr>
          <p:nvPr/>
        </p:nvPicPr>
        <p:blipFill>
          <a:blip r:embed="rId3">
            <a:alphaModFix amt="10000"/>
          </a:blip>
          <a:stretch>
            <a:fillRect/>
          </a:stretch>
        </p:blipFill>
        <p:spPr>
          <a:xfrm>
            <a:off x="179512" y="209601"/>
            <a:ext cx="1449938" cy="315330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F7888-E0B8-48C7-BAAF-83F46443B968}"/>
              </a:ext>
            </a:extLst>
          </p:cNvPr>
          <p:cNvSpPr>
            <a:spLocks noGrp="1"/>
          </p:cNvSpPr>
          <p:nvPr>
            <p:ph type="title"/>
          </p:nvPr>
        </p:nvSpPr>
        <p:spPr>
          <a:xfrm>
            <a:off x="0" y="274638"/>
            <a:ext cx="9144000" cy="562074"/>
          </a:xfrm>
        </p:spPr>
        <p:txBody>
          <a:bodyPr/>
          <a:lstStyle/>
          <a:p>
            <a:r>
              <a:rPr lang="en-US" sz="3600" b="1" u="sng" dirty="0"/>
              <a:t>Data - Variables</a:t>
            </a:r>
          </a:p>
        </p:txBody>
      </p:sp>
      <p:pic>
        <p:nvPicPr>
          <p:cNvPr id="80898" name="Picture 2">
            <a:extLst>
              <a:ext uri="{FF2B5EF4-FFF2-40B4-BE49-F238E27FC236}">
                <a16:creationId xmlns:a16="http://schemas.microsoft.com/office/drawing/2014/main" id="{CACA1D3E-F9F6-4BB5-B094-6104BE19590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7504" y="836711"/>
            <a:ext cx="2889856" cy="288031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8B663E0-0F6A-4E12-BFC3-B7C8EFFA1139}"/>
              </a:ext>
            </a:extLst>
          </p:cNvPr>
          <p:cNvSpPr txBox="1"/>
          <p:nvPr/>
        </p:nvSpPr>
        <p:spPr>
          <a:xfrm>
            <a:off x="4932040" y="1124744"/>
            <a:ext cx="3672408" cy="1233428"/>
          </a:xfrm>
          <a:prstGeom prst="rect">
            <a:avLst/>
          </a:prstGeom>
          <a:noFill/>
        </p:spPr>
        <p:txBody>
          <a:bodyPr wrap="square" rtlCol="0">
            <a:spAutoFit/>
          </a:bodyPr>
          <a:lstStyle/>
          <a:p>
            <a:endParaRPr lang="en-US" dirty="0"/>
          </a:p>
        </p:txBody>
      </p:sp>
      <p:pic>
        <p:nvPicPr>
          <p:cNvPr id="80900" name="Picture 4">
            <a:extLst>
              <a:ext uri="{FF2B5EF4-FFF2-40B4-BE49-F238E27FC236}">
                <a16:creationId xmlns:a16="http://schemas.microsoft.com/office/drawing/2014/main" id="{E6AFBC0F-0D7A-440C-A383-B888580306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9195" y="836711"/>
            <a:ext cx="2889857" cy="2880319"/>
          </a:xfrm>
          <a:prstGeom prst="rect">
            <a:avLst/>
          </a:prstGeom>
          <a:noFill/>
          <a:extLst>
            <a:ext uri="{909E8E84-426E-40DD-AFC4-6F175D3DCCD1}">
              <a14:hiddenFill xmlns:a14="http://schemas.microsoft.com/office/drawing/2010/main">
                <a:solidFill>
                  <a:srgbClr val="FFFFFF"/>
                </a:solidFill>
              </a14:hiddenFill>
            </a:ext>
          </a:extLst>
        </p:spPr>
      </p:pic>
      <p:pic>
        <p:nvPicPr>
          <p:cNvPr id="80902" name="Picture 6">
            <a:extLst>
              <a:ext uri="{FF2B5EF4-FFF2-40B4-BE49-F238E27FC236}">
                <a16:creationId xmlns:a16="http://schemas.microsoft.com/office/drawing/2014/main" id="{D65099FB-968D-4154-970B-AF22E287FF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10887" y="836711"/>
            <a:ext cx="2889857" cy="288031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B8F0F822-F75D-4C14-A1A9-4FD47BDCE9A7}"/>
              </a:ext>
            </a:extLst>
          </p:cNvPr>
          <p:cNvSpPr txBox="1"/>
          <p:nvPr/>
        </p:nvSpPr>
        <p:spPr>
          <a:xfrm>
            <a:off x="107504" y="3748844"/>
            <a:ext cx="2901691" cy="523220"/>
          </a:xfrm>
          <a:prstGeom prst="rect">
            <a:avLst/>
          </a:prstGeom>
          <a:noFill/>
        </p:spPr>
        <p:txBody>
          <a:bodyPr wrap="square" rtlCol="0">
            <a:spAutoFit/>
          </a:bodyPr>
          <a:lstStyle/>
          <a:p>
            <a:r>
              <a:rPr lang="en-US" sz="1400" b="1" dirty="0"/>
              <a:t>Wins</a:t>
            </a:r>
            <a:r>
              <a:rPr lang="en-US" sz="1400" dirty="0"/>
              <a:t> - The number of wins a team had in each season.</a:t>
            </a:r>
          </a:p>
        </p:txBody>
      </p:sp>
      <p:sp>
        <p:nvSpPr>
          <p:cNvPr id="10" name="TextBox 9">
            <a:extLst>
              <a:ext uri="{FF2B5EF4-FFF2-40B4-BE49-F238E27FC236}">
                <a16:creationId xmlns:a16="http://schemas.microsoft.com/office/drawing/2014/main" id="{265985FE-FD86-4CC8-8D98-1671E143758C}"/>
              </a:ext>
            </a:extLst>
          </p:cNvPr>
          <p:cNvSpPr txBox="1"/>
          <p:nvPr/>
        </p:nvSpPr>
        <p:spPr>
          <a:xfrm>
            <a:off x="3009196" y="3743174"/>
            <a:ext cx="3074972" cy="1384995"/>
          </a:xfrm>
          <a:prstGeom prst="rect">
            <a:avLst/>
          </a:prstGeom>
          <a:noFill/>
        </p:spPr>
        <p:txBody>
          <a:bodyPr wrap="square" rtlCol="0">
            <a:spAutoFit/>
          </a:bodyPr>
          <a:lstStyle/>
          <a:p>
            <a:r>
              <a:rPr lang="en-US" sz="1400" b="1" dirty="0"/>
              <a:t>SRS</a:t>
            </a:r>
            <a:r>
              <a:rPr lang="en-US" sz="1400" dirty="0"/>
              <a:t> - Simple Rating System</a:t>
            </a:r>
          </a:p>
          <a:p>
            <a:r>
              <a:rPr lang="en-US" sz="1400" dirty="0"/>
              <a:t>A rating that considers average point differential and strength of schedule. </a:t>
            </a:r>
          </a:p>
          <a:p>
            <a:r>
              <a:rPr lang="en-US" sz="1400" dirty="0"/>
              <a:t>The rating is denominated in points above/below average, where zero is average.</a:t>
            </a:r>
          </a:p>
        </p:txBody>
      </p:sp>
      <p:sp>
        <p:nvSpPr>
          <p:cNvPr id="11" name="TextBox 10">
            <a:extLst>
              <a:ext uri="{FF2B5EF4-FFF2-40B4-BE49-F238E27FC236}">
                <a16:creationId xmlns:a16="http://schemas.microsoft.com/office/drawing/2014/main" id="{C9CF7390-A99D-46DC-99A8-A492689DC4BB}"/>
              </a:ext>
            </a:extLst>
          </p:cNvPr>
          <p:cNvSpPr txBox="1"/>
          <p:nvPr/>
        </p:nvSpPr>
        <p:spPr>
          <a:xfrm>
            <a:off x="6084168" y="3717030"/>
            <a:ext cx="2901691" cy="954107"/>
          </a:xfrm>
          <a:prstGeom prst="rect">
            <a:avLst/>
          </a:prstGeom>
          <a:noFill/>
        </p:spPr>
        <p:txBody>
          <a:bodyPr wrap="square" rtlCol="0">
            <a:spAutoFit/>
          </a:bodyPr>
          <a:lstStyle/>
          <a:p>
            <a:r>
              <a:rPr lang="en-US" sz="1400" b="1" dirty="0"/>
              <a:t>ORtg</a:t>
            </a:r>
            <a:r>
              <a:rPr lang="en-US" sz="1400" dirty="0"/>
              <a:t> - Offensive Rating</a:t>
            </a:r>
          </a:p>
          <a:p>
            <a:r>
              <a:rPr lang="en-US" sz="1400" dirty="0"/>
              <a:t>For teams it is points scored per 100 possessions (higher rating is better).</a:t>
            </a:r>
          </a:p>
        </p:txBody>
      </p:sp>
    </p:spTree>
    <p:extLst>
      <p:ext uri="{BB962C8B-B14F-4D97-AF65-F5344CB8AC3E}">
        <p14:creationId xmlns:p14="http://schemas.microsoft.com/office/powerpoint/2010/main" val="1645681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E4DF2419-CA4C-476D-8C31-38E258ACA085}"/>
              </a:ext>
            </a:extLst>
          </p:cNvPr>
          <p:cNvSpPr>
            <a:spLocks noGrp="1"/>
          </p:cNvSpPr>
          <p:nvPr>
            <p:ph type="title"/>
          </p:nvPr>
        </p:nvSpPr>
        <p:spPr>
          <a:xfrm>
            <a:off x="0" y="274638"/>
            <a:ext cx="9144000" cy="562074"/>
          </a:xfrm>
        </p:spPr>
        <p:txBody>
          <a:bodyPr/>
          <a:lstStyle/>
          <a:p>
            <a:r>
              <a:rPr lang="en-US" sz="3600" b="1" u="sng" dirty="0"/>
              <a:t>Data - Variables</a:t>
            </a:r>
          </a:p>
        </p:txBody>
      </p:sp>
      <p:sp>
        <p:nvSpPr>
          <p:cNvPr id="19" name="TextBox 18">
            <a:extLst>
              <a:ext uri="{FF2B5EF4-FFF2-40B4-BE49-F238E27FC236}">
                <a16:creationId xmlns:a16="http://schemas.microsoft.com/office/drawing/2014/main" id="{594758AE-C96D-4141-8D1A-F10C68820B35}"/>
              </a:ext>
            </a:extLst>
          </p:cNvPr>
          <p:cNvSpPr txBox="1"/>
          <p:nvPr/>
        </p:nvSpPr>
        <p:spPr>
          <a:xfrm>
            <a:off x="107504" y="3748844"/>
            <a:ext cx="2901691" cy="954107"/>
          </a:xfrm>
          <a:prstGeom prst="rect">
            <a:avLst/>
          </a:prstGeom>
          <a:noFill/>
        </p:spPr>
        <p:txBody>
          <a:bodyPr wrap="square" rtlCol="0">
            <a:spAutoFit/>
          </a:bodyPr>
          <a:lstStyle/>
          <a:p>
            <a:pPr algn="just"/>
            <a:r>
              <a:rPr lang="en-US" sz="1400" b="1" dirty="0"/>
              <a:t>DRtg</a:t>
            </a:r>
            <a:r>
              <a:rPr lang="en-US" sz="1400" dirty="0"/>
              <a:t> - Defensive Rating</a:t>
            </a:r>
          </a:p>
          <a:p>
            <a:pPr algn="just"/>
            <a:r>
              <a:rPr lang="en-US" sz="1400" dirty="0"/>
              <a:t>For teams it is points allowed per 100 possessions (lower rating is better).</a:t>
            </a:r>
          </a:p>
        </p:txBody>
      </p:sp>
      <p:sp>
        <p:nvSpPr>
          <p:cNvPr id="20" name="TextBox 19">
            <a:extLst>
              <a:ext uri="{FF2B5EF4-FFF2-40B4-BE49-F238E27FC236}">
                <a16:creationId xmlns:a16="http://schemas.microsoft.com/office/drawing/2014/main" id="{3A137A2C-0F97-4AA6-AE63-CFB15752B8B2}"/>
              </a:ext>
            </a:extLst>
          </p:cNvPr>
          <p:cNvSpPr txBox="1"/>
          <p:nvPr/>
        </p:nvSpPr>
        <p:spPr>
          <a:xfrm>
            <a:off x="3009196" y="3743174"/>
            <a:ext cx="3074972" cy="1384995"/>
          </a:xfrm>
          <a:prstGeom prst="rect">
            <a:avLst/>
          </a:prstGeom>
          <a:noFill/>
        </p:spPr>
        <p:txBody>
          <a:bodyPr wrap="square" rtlCol="0">
            <a:spAutoFit/>
          </a:bodyPr>
          <a:lstStyle/>
          <a:p>
            <a:pPr algn="just"/>
            <a:r>
              <a:rPr lang="en-US" sz="1400" b="1" dirty="0"/>
              <a:t>Pace</a:t>
            </a:r>
            <a:r>
              <a:rPr lang="en-US" sz="1400" dirty="0"/>
              <a:t> - Pace Factor</a:t>
            </a:r>
          </a:p>
          <a:p>
            <a:pPr algn="just"/>
            <a:r>
              <a:rPr lang="en-US" sz="1400" dirty="0"/>
              <a:t>The formula is 48 * ((Tm Poss + Opp Poss) / (2 * (Tm MP / 5))). </a:t>
            </a:r>
          </a:p>
          <a:p>
            <a:pPr algn="just"/>
            <a:r>
              <a:rPr lang="en-US" sz="1400" dirty="0"/>
              <a:t>Pace factor is an estimate of the number of possessions per 48 minutes by a team.</a:t>
            </a:r>
          </a:p>
        </p:txBody>
      </p:sp>
      <p:sp>
        <p:nvSpPr>
          <p:cNvPr id="21" name="TextBox 20">
            <a:extLst>
              <a:ext uri="{FF2B5EF4-FFF2-40B4-BE49-F238E27FC236}">
                <a16:creationId xmlns:a16="http://schemas.microsoft.com/office/drawing/2014/main" id="{5BF88A3F-D474-42C8-82A6-6122817F499F}"/>
              </a:ext>
            </a:extLst>
          </p:cNvPr>
          <p:cNvSpPr txBox="1"/>
          <p:nvPr/>
        </p:nvSpPr>
        <p:spPr>
          <a:xfrm>
            <a:off x="5910887" y="908720"/>
            <a:ext cx="2901691" cy="2893100"/>
          </a:xfrm>
          <a:prstGeom prst="rect">
            <a:avLst/>
          </a:prstGeom>
          <a:noFill/>
        </p:spPr>
        <p:txBody>
          <a:bodyPr wrap="square" rtlCol="0">
            <a:spAutoFit/>
          </a:bodyPr>
          <a:lstStyle/>
          <a:p>
            <a:pPr algn="ctr"/>
            <a:r>
              <a:rPr lang="en-US" sz="1400" b="1" dirty="0"/>
              <a:t>Additional Variables</a:t>
            </a:r>
          </a:p>
          <a:p>
            <a:pPr marL="285750" indent="-285750">
              <a:buFont typeface="Arial" panose="020B0604020202020204" pitchFamily="34" charset="0"/>
              <a:buChar char="•"/>
            </a:pPr>
            <a:r>
              <a:rPr lang="en-US" sz="1400" b="1" dirty="0"/>
              <a:t>Season</a:t>
            </a:r>
            <a:r>
              <a:rPr lang="en-US" sz="1400" dirty="0"/>
              <a:t> - The season/year the team played in.</a:t>
            </a:r>
          </a:p>
          <a:p>
            <a:pPr marL="285750" indent="-285750">
              <a:buFont typeface="Arial" panose="020B0604020202020204" pitchFamily="34" charset="0"/>
              <a:buChar char="•"/>
            </a:pPr>
            <a:r>
              <a:rPr lang="en-US" sz="1400" b="1" dirty="0"/>
              <a:t>Team</a:t>
            </a:r>
            <a:r>
              <a:rPr lang="en-US" sz="1400" dirty="0"/>
              <a:t> - Identifier for the team by City / Name.</a:t>
            </a:r>
          </a:p>
          <a:p>
            <a:pPr marL="285750" indent="-285750">
              <a:buFont typeface="Arial" panose="020B0604020202020204" pitchFamily="34" charset="0"/>
              <a:buChar char="•"/>
            </a:pPr>
            <a:r>
              <a:rPr lang="en-US" sz="1400" b="1" dirty="0"/>
              <a:t>Champion</a:t>
            </a:r>
            <a:r>
              <a:rPr lang="en-US" sz="1400" dirty="0"/>
              <a:t> - An integer code for the outcome of the winner of the season. The code 1 indicates the winner. </a:t>
            </a:r>
          </a:p>
          <a:p>
            <a:pPr marL="285750" indent="-285750">
              <a:buFont typeface="Arial" panose="020B0604020202020204" pitchFamily="34" charset="0"/>
              <a:buChar char="•"/>
            </a:pPr>
            <a:r>
              <a:rPr lang="en-US" sz="1400" b="1" dirty="0"/>
              <a:t>Playoffs</a:t>
            </a:r>
            <a:r>
              <a:rPr lang="en-US" sz="1400" dirty="0"/>
              <a:t> - An integer code for teams in the playoffs each season. The code 1 indicates a playoff participant.</a:t>
            </a:r>
          </a:p>
        </p:txBody>
      </p:sp>
      <p:pic>
        <p:nvPicPr>
          <p:cNvPr id="81922" name="Picture 2">
            <a:extLst>
              <a:ext uri="{FF2B5EF4-FFF2-40B4-BE49-F238E27FC236}">
                <a16:creationId xmlns:a16="http://schemas.microsoft.com/office/drawing/2014/main" id="{78FED388-3B33-4AD5-B635-C1A8672455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91" y="842382"/>
            <a:ext cx="2901692" cy="2892115"/>
          </a:xfrm>
          <a:prstGeom prst="rect">
            <a:avLst/>
          </a:prstGeom>
          <a:noFill/>
          <a:extLst>
            <a:ext uri="{909E8E84-426E-40DD-AFC4-6F175D3DCCD1}">
              <a14:hiddenFill xmlns:a14="http://schemas.microsoft.com/office/drawing/2010/main">
                <a:solidFill>
                  <a:srgbClr val="FFFFFF"/>
                </a:solidFill>
              </a14:hiddenFill>
            </a:ext>
          </a:extLst>
        </p:spPr>
      </p:pic>
      <p:pic>
        <p:nvPicPr>
          <p:cNvPr id="81924" name="Picture 4">
            <a:extLst>
              <a:ext uri="{FF2B5EF4-FFF2-40B4-BE49-F238E27FC236}">
                <a16:creationId xmlns:a16="http://schemas.microsoft.com/office/drawing/2014/main" id="{3551FE89-B7D8-49E5-803A-CD803BD65B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6283" y="842381"/>
            <a:ext cx="2901692" cy="2892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3798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248AA-3AE6-4BC7-9A2D-A635086810F4}"/>
              </a:ext>
            </a:extLst>
          </p:cNvPr>
          <p:cNvSpPr>
            <a:spLocks noGrp="1"/>
          </p:cNvSpPr>
          <p:nvPr>
            <p:ph type="title"/>
          </p:nvPr>
        </p:nvSpPr>
        <p:spPr>
          <a:xfrm>
            <a:off x="0" y="274638"/>
            <a:ext cx="9144000" cy="850106"/>
          </a:xfrm>
        </p:spPr>
        <p:txBody>
          <a:bodyPr/>
          <a:lstStyle/>
          <a:p>
            <a:r>
              <a:rPr lang="en-US" sz="3600" b="1" u="sng" dirty="0"/>
              <a:t>Probability Mass Function (PMF)  </a:t>
            </a:r>
            <a:br>
              <a:rPr lang="en-US" sz="1200" dirty="0"/>
            </a:br>
            <a:endParaRPr lang="en-US" sz="1200" dirty="0"/>
          </a:p>
        </p:txBody>
      </p:sp>
      <p:pic>
        <p:nvPicPr>
          <p:cNvPr id="82946" name="Picture 2">
            <a:extLst>
              <a:ext uri="{FF2B5EF4-FFF2-40B4-BE49-F238E27FC236}">
                <a16:creationId xmlns:a16="http://schemas.microsoft.com/office/drawing/2014/main" id="{F15E45BD-F810-41FD-AA78-5FECD13400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024" y="908720"/>
            <a:ext cx="3816827" cy="361432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BF9EB251-DB2C-4078-9A98-F6537FB408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2852936"/>
            <a:ext cx="3773872" cy="36143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862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E540A-076B-4C98-99FB-114BEFB74E4A}"/>
              </a:ext>
            </a:extLst>
          </p:cNvPr>
          <p:cNvSpPr>
            <a:spLocks noGrp="1"/>
          </p:cNvSpPr>
          <p:nvPr>
            <p:ph type="title"/>
          </p:nvPr>
        </p:nvSpPr>
        <p:spPr>
          <a:xfrm>
            <a:off x="0" y="260648"/>
            <a:ext cx="9144000" cy="855212"/>
          </a:xfrm>
        </p:spPr>
        <p:txBody>
          <a:bodyPr/>
          <a:lstStyle/>
          <a:p>
            <a:r>
              <a:rPr lang="en-US" sz="3200" b="1" u="sng" dirty="0"/>
              <a:t>Cumulative Distribution Function (CDF)</a:t>
            </a:r>
            <a:endParaRPr lang="en-US" u="sng" dirty="0"/>
          </a:p>
        </p:txBody>
      </p:sp>
      <p:pic>
        <p:nvPicPr>
          <p:cNvPr id="83970" name="Picture 2">
            <a:extLst>
              <a:ext uri="{FF2B5EF4-FFF2-40B4-BE49-F238E27FC236}">
                <a16:creationId xmlns:a16="http://schemas.microsoft.com/office/drawing/2014/main" id="{4075EB15-F576-439D-9284-A87E1C8EB6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3838" y="1115860"/>
            <a:ext cx="2978123" cy="2880319"/>
          </a:xfrm>
          <a:prstGeom prst="rect">
            <a:avLst/>
          </a:prstGeom>
          <a:noFill/>
          <a:extLst>
            <a:ext uri="{909E8E84-426E-40DD-AFC4-6F175D3DCCD1}">
              <a14:hiddenFill xmlns:a14="http://schemas.microsoft.com/office/drawing/2010/main">
                <a:solidFill>
                  <a:srgbClr val="FFFFFF"/>
                </a:solidFill>
              </a14:hiddenFill>
            </a:ext>
          </a:extLst>
        </p:spPr>
      </p:pic>
      <p:pic>
        <p:nvPicPr>
          <p:cNvPr id="83974" name="Picture 6">
            <a:extLst>
              <a:ext uri="{FF2B5EF4-FFF2-40B4-BE49-F238E27FC236}">
                <a16:creationId xmlns:a16="http://schemas.microsoft.com/office/drawing/2014/main" id="{D9C645D4-31ED-40DE-A174-44F2A6B062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1087012"/>
            <a:ext cx="2978124" cy="288032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DA60681E-ED8C-458A-9830-99265309C5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824" y="3933056"/>
            <a:ext cx="2978124" cy="2880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8293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0F1EB-17BA-498F-8DC2-860244D0912F}"/>
              </a:ext>
            </a:extLst>
          </p:cNvPr>
          <p:cNvSpPr>
            <a:spLocks noGrp="1"/>
          </p:cNvSpPr>
          <p:nvPr>
            <p:ph type="title"/>
          </p:nvPr>
        </p:nvSpPr>
        <p:spPr>
          <a:xfrm>
            <a:off x="0" y="274638"/>
            <a:ext cx="9144000" cy="850106"/>
          </a:xfrm>
        </p:spPr>
        <p:txBody>
          <a:bodyPr/>
          <a:lstStyle/>
          <a:p>
            <a:r>
              <a:rPr lang="en-US" sz="3600" b="1" u="sng" dirty="0"/>
              <a:t>Analytical Distribution</a:t>
            </a:r>
            <a:endParaRPr lang="en-US" sz="3600" u="sng" dirty="0"/>
          </a:p>
        </p:txBody>
      </p:sp>
      <p:pic>
        <p:nvPicPr>
          <p:cNvPr id="84994" name="Picture 2">
            <a:extLst>
              <a:ext uri="{FF2B5EF4-FFF2-40B4-BE49-F238E27FC236}">
                <a16:creationId xmlns:a16="http://schemas.microsoft.com/office/drawing/2014/main" id="{85B52C03-A4B9-4110-A467-85633F59D7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526" y="1196752"/>
            <a:ext cx="3412392" cy="3384376"/>
          </a:xfrm>
          <a:prstGeom prst="rect">
            <a:avLst/>
          </a:prstGeom>
          <a:noFill/>
          <a:extLst>
            <a:ext uri="{909E8E84-426E-40DD-AFC4-6F175D3DCCD1}">
              <a14:hiddenFill xmlns:a14="http://schemas.microsoft.com/office/drawing/2010/main">
                <a:solidFill>
                  <a:srgbClr val="FFFFFF"/>
                </a:solidFill>
              </a14:hiddenFill>
            </a:ext>
          </a:extLst>
        </p:spPr>
      </p:pic>
      <p:pic>
        <p:nvPicPr>
          <p:cNvPr id="84996" name="Picture 4">
            <a:extLst>
              <a:ext uri="{FF2B5EF4-FFF2-40B4-BE49-F238E27FC236}">
                <a16:creationId xmlns:a16="http://schemas.microsoft.com/office/drawing/2014/main" id="{E292C8B7-3591-466B-BFBD-A8FCA54ACC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3082" y="1196752"/>
            <a:ext cx="3412392" cy="3384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2551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039F8-7272-4052-997E-B424F06D5D9D}"/>
              </a:ext>
            </a:extLst>
          </p:cNvPr>
          <p:cNvSpPr>
            <a:spLocks noGrp="1"/>
          </p:cNvSpPr>
          <p:nvPr>
            <p:ph type="title"/>
          </p:nvPr>
        </p:nvSpPr>
        <p:spPr>
          <a:xfrm>
            <a:off x="0" y="274638"/>
            <a:ext cx="9144000" cy="882577"/>
          </a:xfrm>
        </p:spPr>
        <p:txBody>
          <a:bodyPr/>
          <a:lstStyle/>
          <a:p>
            <a:r>
              <a:rPr lang="en-US" sz="3600" b="1" u="sng" dirty="0"/>
              <a:t>Scatter Plots</a:t>
            </a:r>
            <a:endParaRPr lang="en-US" sz="3600" u="sng" dirty="0"/>
          </a:p>
        </p:txBody>
      </p:sp>
      <p:pic>
        <p:nvPicPr>
          <p:cNvPr id="86018" name="Picture 2">
            <a:extLst>
              <a:ext uri="{FF2B5EF4-FFF2-40B4-BE49-F238E27FC236}">
                <a16:creationId xmlns:a16="http://schemas.microsoft.com/office/drawing/2014/main" id="{D247A3D4-46F5-4C71-B720-9B2E0EB920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65" y="1124745"/>
            <a:ext cx="2802072" cy="2696766"/>
          </a:xfrm>
          <a:prstGeom prst="rect">
            <a:avLst/>
          </a:prstGeom>
          <a:noFill/>
          <a:extLst>
            <a:ext uri="{909E8E84-426E-40DD-AFC4-6F175D3DCCD1}">
              <a14:hiddenFill xmlns:a14="http://schemas.microsoft.com/office/drawing/2010/main">
                <a:solidFill>
                  <a:srgbClr val="FFFFFF"/>
                </a:solidFill>
              </a14:hiddenFill>
            </a:ext>
          </a:extLst>
        </p:spPr>
      </p:pic>
      <p:pic>
        <p:nvPicPr>
          <p:cNvPr id="86020" name="Picture 4">
            <a:extLst>
              <a:ext uri="{FF2B5EF4-FFF2-40B4-BE49-F238E27FC236}">
                <a16:creationId xmlns:a16="http://schemas.microsoft.com/office/drawing/2014/main" id="{F7FDC525-D1E2-423B-A7CD-F5A27C6431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6461" y="3933056"/>
            <a:ext cx="2774600" cy="2696766"/>
          </a:xfrm>
          <a:prstGeom prst="rect">
            <a:avLst/>
          </a:prstGeom>
          <a:noFill/>
          <a:extLst>
            <a:ext uri="{909E8E84-426E-40DD-AFC4-6F175D3DCCD1}">
              <a14:hiddenFill xmlns:a14="http://schemas.microsoft.com/office/drawing/2010/main">
                <a:solidFill>
                  <a:srgbClr val="FFFFFF"/>
                </a:solidFill>
              </a14:hiddenFill>
            </a:ext>
          </a:extLst>
        </p:spPr>
      </p:pic>
      <p:pic>
        <p:nvPicPr>
          <p:cNvPr id="86022" name="Picture 6">
            <a:extLst>
              <a:ext uri="{FF2B5EF4-FFF2-40B4-BE49-F238E27FC236}">
                <a16:creationId xmlns:a16="http://schemas.microsoft.com/office/drawing/2014/main" id="{B18B5A1D-77FF-418A-B5CB-CBC7D5371A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50456" y="1124745"/>
            <a:ext cx="2774600" cy="2696766"/>
          </a:xfrm>
          <a:prstGeom prst="rect">
            <a:avLst/>
          </a:prstGeom>
          <a:noFill/>
          <a:extLst>
            <a:ext uri="{909E8E84-426E-40DD-AFC4-6F175D3DCCD1}">
              <a14:hiddenFill xmlns:a14="http://schemas.microsoft.com/office/drawing/2010/main">
                <a:solidFill>
                  <a:srgbClr val="FFFFFF"/>
                </a:solidFill>
              </a14:hiddenFill>
            </a:ext>
          </a:extLst>
        </p:spPr>
      </p:pic>
      <p:pic>
        <p:nvPicPr>
          <p:cNvPr id="86024" name="Picture 8">
            <a:extLst>
              <a:ext uri="{FF2B5EF4-FFF2-40B4-BE49-F238E27FC236}">
                <a16:creationId xmlns:a16="http://schemas.microsoft.com/office/drawing/2014/main" id="{69851752-6BB0-45D8-B7E2-10EA950556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59832" y="1124744"/>
            <a:ext cx="2811229" cy="26967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7387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BC7F3-0029-4C69-8E72-56E141BA5DAF}"/>
              </a:ext>
            </a:extLst>
          </p:cNvPr>
          <p:cNvSpPr>
            <a:spLocks noGrp="1"/>
          </p:cNvSpPr>
          <p:nvPr>
            <p:ph type="title"/>
          </p:nvPr>
        </p:nvSpPr>
        <p:spPr>
          <a:xfrm>
            <a:off x="0" y="274638"/>
            <a:ext cx="9144000" cy="1143000"/>
          </a:xfrm>
        </p:spPr>
        <p:txBody>
          <a:bodyPr/>
          <a:lstStyle/>
          <a:p>
            <a:r>
              <a:rPr lang="en-US" sz="3600" b="1" u="sng" dirty="0"/>
              <a:t>Hypothesis Testing</a:t>
            </a:r>
          </a:p>
        </p:txBody>
      </p:sp>
      <p:sp>
        <p:nvSpPr>
          <p:cNvPr id="3" name="Content Placeholder 2">
            <a:extLst>
              <a:ext uri="{FF2B5EF4-FFF2-40B4-BE49-F238E27FC236}">
                <a16:creationId xmlns:a16="http://schemas.microsoft.com/office/drawing/2014/main" id="{C1D1F236-5A9E-44F4-98E4-0B9F50B6711B}"/>
              </a:ext>
            </a:extLst>
          </p:cNvPr>
          <p:cNvSpPr>
            <a:spLocks noGrp="1"/>
          </p:cNvSpPr>
          <p:nvPr>
            <p:ph idx="1"/>
          </p:nvPr>
        </p:nvSpPr>
        <p:spPr>
          <a:xfrm>
            <a:off x="457200" y="1628800"/>
            <a:ext cx="8229600" cy="4525963"/>
          </a:xfrm>
        </p:spPr>
        <p:txBody>
          <a:bodyPr/>
          <a:lstStyle/>
          <a:p>
            <a:pPr marL="0" indent="0" algn="just">
              <a:buNone/>
            </a:pPr>
            <a:r>
              <a:rPr lang="en-US" sz="2000" dirty="0"/>
              <a:t>For hypothesis testing, two tests were executed on the data. The first, a permutation test on Champs_DRtg and Not_Champs_DRtg was ran. The results show p &lt; .001 and can be concluded that the difference in DRtg is statistically significant.</a:t>
            </a:r>
          </a:p>
          <a:p>
            <a:pPr marL="0" indent="0" algn="just">
              <a:buNone/>
            </a:pPr>
            <a:endParaRPr lang="en-US" sz="2000" dirty="0"/>
          </a:p>
          <a:p>
            <a:pPr marL="0" indent="0" algn="just">
              <a:buNone/>
            </a:pPr>
            <a:r>
              <a:rPr lang="en-US" sz="2000" dirty="0"/>
              <a:t>For the second test, a correlation test between Wins and </a:t>
            </a:r>
            <a:r>
              <a:rPr lang="en-US" sz="2000" dirty="0" err="1"/>
              <a:t>DRtg</a:t>
            </a:r>
            <a:r>
              <a:rPr lang="en-US" sz="2000" dirty="0"/>
              <a:t> was executed. The computed p-value &lt; 0.001 and after multiple iterations the actual correlation is approximately 0.573. The observed correlation is larger and statistically highly significant.</a:t>
            </a:r>
          </a:p>
        </p:txBody>
      </p:sp>
    </p:spTree>
    <p:extLst>
      <p:ext uri="{BB962C8B-B14F-4D97-AF65-F5344CB8AC3E}">
        <p14:creationId xmlns:p14="http://schemas.microsoft.com/office/powerpoint/2010/main" val="2115538881"/>
      </p:ext>
    </p:extLst>
  </p:cSld>
  <p:clrMapOvr>
    <a:masterClrMapping/>
  </p:clrMapOvr>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1682</TotalTime>
  <Words>670</Words>
  <Application>Microsoft Office PowerPoint</Application>
  <PresentationFormat>On-screen Show (4:3)</PresentationFormat>
  <Paragraphs>45</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Arial Nova Light</vt:lpstr>
      <vt:lpstr>Diseño predeterminado</vt:lpstr>
      <vt:lpstr>Does Defense Win Championships? A look at the NBA from 2009 – 2019</vt:lpstr>
      <vt:lpstr>PowerPoint Presentation</vt:lpstr>
      <vt:lpstr>Data - Variables</vt:lpstr>
      <vt:lpstr>Data - Variables</vt:lpstr>
      <vt:lpstr>Probability Mass Function (PMF)   </vt:lpstr>
      <vt:lpstr>Cumulative Distribution Function (CDF)</vt:lpstr>
      <vt:lpstr>Analytical Distribution</vt:lpstr>
      <vt:lpstr>Scatter Plots</vt:lpstr>
      <vt:lpstr>Hypothesis Testing</vt:lpstr>
      <vt:lpstr>Regression Analysis</vt:lpstr>
      <vt:lpstr>Data Sources and References</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Mariajose</dc:creator>
  <cp:lastModifiedBy>Doug Marcum</cp:lastModifiedBy>
  <cp:revision>342</cp:revision>
  <dcterms:created xsi:type="dcterms:W3CDTF">2010-05-23T14:28:12Z</dcterms:created>
  <dcterms:modified xsi:type="dcterms:W3CDTF">2020-02-29T14:25:30Z</dcterms:modified>
</cp:coreProperties>
</file>