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3EDD60-1740-57AD-C5F9-39A451BB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Flappy</a:t>
            </a:r>
            <a:r>
              <a:rPr lang="hu-HU" dirty="0"/>
              <a:t> </a:t>
            </a:r>
            <a:r>
              <a:rPr lang="hu-HU" dirty="0" err="1"/>
              <a:t>bird</a:t>
            </a:r>
            <a:r>
              <a:rPr lang="hu-HU" dirty="0"/>
              <a:t> AI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A4CB4E-7834-D96C-617A-28812A9A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u-HU" sz="1500"/>
              <a:t>Szigethy Virág</a:t>
            </a:r>
          </a:p>
          <a:p>
            <a:pPr algn="ctr">
              <a:lnSpc>
                <a:spcPct val="90000"/>
              </a:lnSpc>
            </a:pPr>
            <a:r>
              <a:rPr lang="hu-HU" sz="1500"/>
              <a:t>Szigeti Mark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39924-C7A2-EDC9-4198-CFB6ABE4F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69" b="2013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93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6052E-180F-F137-AC23-150B0B27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Framework and </a:t>
            </a:r>
            <a:r>
              <a:rPr lang="hu-HU" dirty="0" err="1"/>
              <a:t>goals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873017-E260-8414-1CA1-A6A835A9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Pygame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GUI</a:t>
            </a:r>
          </a:p>
          <a:p>
            <a:r>
              <a:rPr lang="hu-HU" dirty="0" err="1"/>
              <a:t>Neat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AI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version </a:t>
            </a:r>
            <a:r>
              <a:rPr lang="hu-HU" dirty="0" err="1"/>
              <a:t>control</a:t>
            </a:r>
            <a:endParaRPr lang="hu-HU" dirty="0"/>
          </a:p>
          <a:p>
            <a:r>
              <a:rPr lang="hu-HU" dirty="0" err="1"/>
              <a:t>Anaconda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managment</a:t>
            </a:r>
            <a:endParaRPr lang="hu-HU" dirty="0"/>
          </a:p>
          <a:p>
            <a:pPr marL="0" indent="0">
              <a:buNone/>
            </a:pPr>
            <a:endParaRPr lang="hu-HU" dirty="0">
              <a:sym typeface="Wingdings" pitchFamily="2" charset="2"/>
            </a:endParaRPr>
          </a:p>
          <a:p>
            <a:r>
              <a:rPr lang="hu-HU" b="1" dirty="0" err="1">
                <a:sym typeface="Wingdings" pitchFamily="2" charset="2"/>
              </a:rPr>
              <a:t>Goal</a:t>
            </a:r>
            <a:r>
              <a:rPr lang="hu-HU" dirty="0">
                <a:sym typeface="Wingdings" pitchFamily="2" charset="2"/>
              </a:rPr>
              <a:t>: Beat Mark </a:t>
            </a:r>
            <a:r>
              <a:rPr lang="hu-HU" dirty="0" err="1">
                <a:sym typeface="Wingdings" pitchFamily="2" charset="2"/>
              </a:rPr>
              <a:t>with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the</a:t>
            </a:r>
            <a:r>
              <a:rPr lang="hu-HU" dirty="0">
                <a:sym typeface="Wingdings" pitchFamily="2" charset="2"/>
              </a:rPr>
              <a:t> AI (</a:t>
            </a:r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demo</a:t>
            </a:r>
            <a:r>
              <a:rPr lang="hu-HU" dirty="0"/>
              <a:t> </a:t>
            </a:r>
            <a:r>
              <a:rPr lang="hu-HU" dirty="0">
                <a:sym typeface="Wingdings" pitchFamily="2" charset="2"/>
              </a:rPr>
              <a:t>)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44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7EC3C-8FF2-CBE4-30AB-7FE656AF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Recreating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0BD275-C589-807B-2E82-11D3B4CB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Borrowing</a:t>
            </a:r>
            <a:r>
              <a:rPr lang="hu-HU" dirty="0"/>
              <a:t>”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textures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internet</a:t>
            </a:r>
          </a:p>
          <a:p>
            <a:r>
              <a:rPr lang="hu-HU" dirty="0" err="1"/>
              <a:t>Animating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bird</a:t>
            </a:r>
            <a:endParaRPr lang="hu-HU" dirty="0"/>
          </a:p>
          <a:p>
            <a:r>
              <a:rPr lang="hu-HU" dirty="0" err="1"/>
              <a:t>Ground</a:t>
            </a:r>
            <a:r>
              <a:rPr lang="hu-HU" dirty="0"/>
              <a:t> </a:t>
            </a:r>
            <a:r>
              <a:rPr lang="hu-HU" dirty="0" err="1"/>
              <a:t>movement</a:t>
            </a:r>
            <a:endParaRPr lang="hu-HU" dirty="0"/>
          </a:p>
          <a:p>
            <a:r>
              <a:rPr lang="hu-HU" dirty="0" err="1"/>
              <a:t>Infinity</a:t>
            </a:r>
            <a:r>
              <a:rPr lang="hu-HU" dirty="0"/>
              <a:t> </a:t>
            </a:r>
            <a:r>
              <a:rPr lang="hu-HU" dirty="0" err="1"/>
              <a:t>pipe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E5139A2-59A4-2BC0-21C0-D183A97F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76" y="0"/>
            <a:ext cx="413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34AACA-CF7B-F803-E684-D66E51A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NEAT </a:t>
            </a:r>
            <a:r>
              <a:rPr lang="hu-HU" dirty="0" err="1"/>
              <a:t>algorithm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EA684C-2BF5-8FA7-87A7-2F3C42DC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7820025" cy="4160520"/>
          </a:xfrm>
        </p:spPr>
        <p:txBody>
          <a:bodyPr/>
          <a:lstStyle/>
          <a:p>
            <a:r>
              <a:rPr lang="hu-HU" dirty="0" err="1"/>
              <a:t>NeurEvolution</a:t>
            </a:r>
            <a:r>
              <a:rPr lang="hu-HU" dirty="0"/>
              <a:t> </a:t>
            </a:r>
            <a:r>
              <a:rPr lang="hu-HU" dirty="0" err="1"/>
              <a:t>Augmenting</a:t>
            </a:r>
            <a:r>
              <a:rPr lang="hu-HU" dirty="0"/>
              <a:t> </a:t>
            </a:r>
            <a:r>
              <a:rPr lang="hu-HU" dirty="0" err="1"/>
              <a:t>Topologies</a:t>
            </a:r>
            <a:endParaRPr lang="hu-HU" dirty="0"/>
          </a:p>
          <a:p>
            <a:r>
              <a:rPr lang="hu-HU" dirty="0"/>
              <a:t>Python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bird</a:t>
            </a:r>
            <a:r>
              <a:rPr lang="hu-HU" dirty="0"/>
              <a:t> has a </a:t>
            </a:r>
            <a:r>
              <a:rPr lang="hu-HU" dirty="0" err="1"/>
              <a:t>network</a:t>
            </a:r>
            <a:endParaRPr lang="hu-HU" dirty="0"/>
          </a:p>
          <a:p>
            <a:r>
              <a:rPr lang="hu-HU" dirty="0" err="1"/>
              <a:t>Feed</a:t>
            </a:r>
            <a:r>
              <a:rPr lang="hu-HU" dirty="0"/>
              <a:t> </a:t>
            </a:r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r>
              <a:rPr lang="hu-HU" dirty="0" err="1"/>
              <a:t>Populations</a:t>
            </a:r>
            <a:endParaRPr lang="hu-HU" dirty="0"/>
          </a:p>
          <a:p>
            <a:r>
              <a:rPr lang="hu-HU" dirty="0" err="1"/>
              <a:t>Config</a:t>
            </a:r>
            <a:r>
              <a:rPr lang="hu-HU" dirty="0"/>
              <a:t> file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74214F0-77FD-8032-8D7E-06C830C2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04" y="4128915"/>
            <a:ext cx="6517696" cy="27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5D1E7-A426-A174-7D90-AB5E53EB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LIVE DEMO TIME </a:t>
            </a:r>
            <a:r>
              <a:rPr lang="hu-HU" dirty="0">
                <a:sym typeface="Wingdings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86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5D1E7-A426-A174-7D90-AB5E53EB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16029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</Words>
  <Application>Microsoft Macintosh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Flappy bird AI</vt:lpstr>
      <vt:lpstr>Framework and goals</vt:lpstr>
      <vt:lpstr>Recreating the game</vt:lpstr>
      <vt:lpstr>The NEAT algorithm</vt:lpstr>
      <vt:lpstr>LIVE DEMO TIME 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AI</dc:title>
  <dc:creator>Mark Szigeti</dc:creator>
  <cp:lastModifiedBy>Mark Szigeti</cp:lastModifiedBy>
  <cp:revision>2</cp:revision>
  <dcterms:created xsi:type="dcterms:W3CDTF">2022-05-18T07:00:43Z</dcterms:created>
  <dcterms:modified xsi:type="dcterms:W3CDTF">2022-05-18T08:23:59Z</dcterms:modified>
</cp:coreProperties>
</file>