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ddef758f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ddef758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ddef758f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ddef758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ddef758f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ddef758f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ddef75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ddef75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ddef758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ddef758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ddef758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ddef758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ddef758f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ddef758f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ddef758f_1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ddef758f_1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ddef758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ddef758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ddef758f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ddef758f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ddef758f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ddef758f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“Stop trying to make fetch happen...”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3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Pagination is the arrangement of numbers assigned to pages within a book. A server can limit the amount of data retrieved in a response to a subset (“page”) of the entire set available.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Example: We want to fetch specifically page 3 of the article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25" y="3405525"/>
            <a:ext cx="6226151" cy="9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04850" y="108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45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930">
                <a:solidFill>
                  <a:schemeClr val="dk1"/>
                </a:solidFill>
                <a:highlight>
                  <a:srgbClr val="FAFAFA"/>
                </a:highlight>
              </a:rPr>
              <a:t>Basic filtering allows selecting resources by matching one or more members of the resource to values passed as query parameters.</a:t>
            </a:r>
            <a:endParaRPr sz="793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93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-35450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930">
                <a:solidFill>
                  <a:schemeClr val="dk1"/>
                </a:solidFill>
                <a:highlight>
                  <a:srgbClr val="FAFAFA"/>
                </a:highlight>
              </a:rPr>
              <a:t>Example: We want to request all articles where Dale is the author.</a:t>
            </a:r>
            <a:endParaRPr sz="793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AFAFA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25" y="2953425"/>
            <a:ext cx="5327450" cy="7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25" y="514263"/>
            <a:ext cx="4288750" cy="41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Fetching Data?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Fetch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is the retrieving of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data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 by a software program, script, or hardware device. After being retrieved, the </a:t>
            </a: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data is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 moved to an alternate location or represented on a device’s screen.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Example: When you are searching for streaming content on a service such as Netflix, </a:t>
            </a: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</a:rPr>
              <a:t>the main content will change, but most of the surrounding information, like the header, footer, navigation menu, etc., will stay the same. This saves time and processing power.</a:t>
            </a:r>
            <a:endParaRPr sz="15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700" y="2822825"/>
            <a:ext cx="4674600" cy="21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</a:t>
            </a:r>
            <a:r>
              <a:rPr lang="en"/>
              <a:t> Resources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93263" y="108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order to fetch data from resources, you use GET. This allows for you not to have to create new data that already exists in an outside resource.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 We want specific data from a collection of articles. We can achieve this by requesting fetches from that collection.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900" y="3328338"/>
            <a:ext cx="48482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225" y="4124925"/>
            <a:ext cx="4881551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7413" y="2646050"/>
            <a:ext cx="48291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Relationships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</a:rPr>
              <a:t>server MUST support fetching relationship data for every linked resource. Best practice would be to think of relationships as key value pairs. It could be displayed as “Key: Key Value” or “Author: Author of this article”.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wouldn’t fetch the author of an article within a collection without also fetching the article itself first.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esponses (200 OK)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server will respond to all successful requests to fetch data from a resource. It will be indicated with a </a:t>
            </a:r>
            <a:r>
              <a:rPr b="1" lang="en">
                <a:solidFill>
                  <a:srgbClr val="000000"/>
                </a:solidFill>
              </a:rPr>
              <a:t>200 OK</a:t>
            </a:r>
            <a:r>
              <a:rPr lang="en">
                <a:solidFill>
                  <a:srgbClr val="000000"/>
                </a:solidFill>
              </a:rPr>
              <a:t> response.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87" y="2119600"/>
            <a:ext cx="4377225" cy="24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 (404 Not Found)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server will </a:t>
            </a:r>
            <a:r>
              <a:rPr lang="en" sz="1600">
                <a:solidFill>
                  <a:schemeClr val="dk1"/>
                </a:solidFill>
              </a:rPr>
              <a:t>respond</a:t>
            </a:r>
            <a:r>
              <a:rPr lang="en" sz="1600">
                <a:solidFill>
                  <a:schemeClr val="dk1"/>
                </a:solidFill>
              </a:rPr>
              <a:t> with a 404 not found when processing a request to fetch a single resource that does exist.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Responses similar to this one would be error details or  HTTP status codes. A server MUST have these responses prepared and the client MUST be able to interpret. </a:t>
            </a:r>
            <a:endParaRPr sz="16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50" y="2475400"/>
            <a:ext cx="5608499" cy="2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of Related Resources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550">
                <a:solidFill>
                  <a:schemeClr val="dk1"/>
                </a:solidFill>
              </a:rPr>
              <a:t>The endpoint also may support an </a:t>
            </a:r>
            <a:r>
              <a:rPr b="1" lang="en" sz="1500">
                <a:solidFill>
                  <a:srgbClr val="000000"/>
                </a:solidFill>
              </a:rPr>
              <a:t>include</a:t>
            </a:r>
            <a:r>
              <a:rPr lang="en"/>
              <a:t> </a:t>
            </a:r>
            <a:r>
              <a:rPr lang="en" sz="1550">
                <a:solidFill>
                  <a:schemeClr val="dk1"/>
                </a:solidFill>
              </a:rPr>
              <a:t>request parameter to allow the client to customize which related resources should be returned. If this can not be done, it with respond with a 400 error.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333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In order to request resources related to other resources, a dot-separated path for each relationship name can be specified</a:t>
            </a:r>
            <a:endParaRPr sz="22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12" y="3805325"/>
            <a:ext cx="4876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163" y="2143125"/>
            <a:ext cx="50196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Fieldset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200">
                <a:solidFill>
                  <a:srgbClr val="000000"/>
                </a:solidFill>
              </a:rPr>
              <a:t>A client may request that an endpoint return only specific fields in the response on a per-type basis by including a fields[TYPE] parameter that must be comma-separated. </a:t>
            </a:r>
            <a:endParaRPr sz="5200">
              <a:solidFill>
                <a:srgbClr val="000000"/>
              </a:solidFill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200">
                <a:solidFill>
                  <a:srgbClr val="000000"/>
                </a:solidFill>
              </a:rPr>
              <a:t>If a client requests specific set of fields for a response, an endpoint can’t include additional fields from the resource of that type in its response. </a:t>
            </a:r>
            <a:endParaRPr sz="5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50">
              <a:solidFill>
                <a:srgbClr val="000000"/>
              </a:solidFill>
            </a:endParaRPr>
          </a:p>
          <a:p>
            <a:pPr indent="-3359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200">
                <a:solidFill>
                  <a:srgbClr val="000000"/>
                </a:solidFill>
              </a:rPr>
              <a:t>Example: We would like to only include the title, body, and author of the articles in our return.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3494000"/>
            <a:ext cx="55911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server may support a request to sort resources collections according to one or more criterias (“sort fields”) and allows you to order the results by any field, in ascending or </a:t>
            </a:r>
            <a:r>
              <a:rPr lang="en">
                <a:solidFill>
                  <a:srgbClr val="000000"/>
                </a:solidFill>
              </a:rPr>
              <a:t>descending</a:t>
            </a:r>
            <a:r>
              <a:rPr lang="en">
                <a:solidFill>
                  <a:srgbClr val="000000"/>
                </a:solidFill>
              </a:rPr>
              <a:t> order. </a:t>
            </a:r>
            <a:r>
              <a:rPr lang="en">
                <a:solidFill>
                  <a:srgbClr val="000000"/>
                </a:solidFill>
              </a:rPr>
              <a:t>If the server does not support the sorting in the query it must return the error code 400 Bad Report.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Example: We want our fetched articles to be sorted by the date it was created.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3611163"/>
            <a:ext cx="48387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