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23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94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9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8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0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47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2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41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35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6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18E4-A9CE-48B8-9CBE-77B7569A8BB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2733-EE22-41C3-8CB9-D1E59BDF0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44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pt-BR" sz="3200" dirty="0"/>
              <a:t>Gestão de Laboratórios da Fatec Zona </a:t>
            </a:r>
            <a:r>
              <a:rPr lang="pt-BR" sz="3200" dirty="0" smtClean="0"/>
              <a:t>Sul</a:t>
            </a:r>
            <a:endParaRPr lang="pt-BR" sz="3200" dirty="0"/>
          </a:p>
        </p:txBody>
      </p:sp>
      <p:pic>
        <p:nvPicPr>
          <p:cNvPr id="2050" name="Picture 2" descr="F:\desenho-sorrindo-jovem_pgi032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2182425" cy="23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uvem 3"/>
          <p:cNvSpPr/>
          <p:nvPr/>
        </p:nvSpPr>
        <p:spPr>
          <a:xfrm>
            <a:off x="4211960" y="1844824"/>
            <a:ext cx="4416156" cy="216024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671900" y="3817777"/>
            <a:ext cx="360040" cy="3135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887793" y="4454621"/>
            <a:ext cx="180020" cy="1567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290060" y="4131325"/>
            <a:ext cx="259624" cy="2625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123894" y="2247835"/>
            <a:ext cx="25922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É um sistema que colabora com o controle do laboratório e seus</a:t>
            </a:r>
          </a:p>
          <a:p>
            <a:pPr algn="ctr"/>
            <a:r>
              <a:rPr lang="pt-BR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equipamentos.</a:t>
            </a:r>
          </a:p>
        </p:txBody>
      </p:sp>
    </p:spTree>
    <p:extLst>
      <p:ext uri="{BB962C8B-B14F-4D97-AF65-F5344CB8AC3E}">
        <p14:creationId xmlns:p14="http://schemas.microsoft.com/office/powerpoint/2010/main" val="42872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5356" y="2492896"/>
            <a:ext cx="72008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pt-BR" dirty="0" smtClean="0"/>
          </a:p>
          <a:p>
            <a:pPr>
              <a:spcBef>
                <a:spcPts val="600"/>
              </a:spcBef>
            </a:pPr>
            <a:r>
              <a:rPr lang="pt-BR" dirty="0" smtClean="0"/>
              <a:t>Os </a:t>
            </a:r>
            <a:r>
              <a:rPr lang="pt-BR" dirty="0"/>
              <a:t>clientes </a:t>
            </a:r>
            <a:r>
              <a:rPr lang="pt-BR" dirty="0" smtClean="0"/>
              <a:t>envolvidos neste projeto são:</a:t>
            </a:r>
          </a:p>
          <a:p>
            <a:pPr>
              <a:spcBef>
                <a:spcPts val="600"/>
              </a:spcBef>
            </a:pPr>
            <a:endParaRPr lang="pt-BR" dirty="0" smtClean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dirty="0" smtClean="0"/>
              <a:t>O Técnico que atua </a:t>
            </a:r>
            <a:r>
              <a:rPr lang="pt-BR" dirty="0"/>
              <a:t>fiscalizando os equipamentos e abre os chamados </a:t>
            </a:r>
            <a:r>
              <a:rPr lang="pt-BR" dirty="0" smtClean="0"/>
              <a:t>necessários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acompanha os chamados e estabelece contatos com </a:t>
            </a:r>
            <a:r>
              <a:rPr lang="pt-BR" dirty="0" smtClean="0"/>
              <a:t>os colaboradores, caso haja necessidade.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endParaRPr lang="pt-BR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dirty="0" smtClean="0"/>
              <a:t>Professores identificam problemas no legado ( software / hardware)  em seguida abrirem chamados técnicos e ter opção de acompanha-los.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35696" y="896526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Clientes do Projeto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954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 dirty="0"/>
              <a:t>Os laboratórios da FATEC Zona Sul necessitam de um sistema de informação para melhor gerenciamento dos ambientes. 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/>
              <a:t>Os laboratórios atendem diversos alunos todos os dias para realização de atividades pertinentes aos cursos desenvolvidos </a:t>
            </a:r>
            <a:r>
              <a:rPr lang="pt-BR" sz="2400" dirty="0" smtClean="0"/>
              <a:t>no campus.</a:t>
            </a:r>
            <a:endParaRPr lang="pt-BR" sz="2400" dirty="0"/>
          </a:p>
          <a:p>
            <a:pPr>
              <a:buFont typeface="Wingdings" pitchFamily="2" charset="2"/>
              <a:buChar char="ü"/>
            </a:pPr>
            <a:r>
              <a:rPr lang="pt-BR" sz="2400" dirty="0"/>
              <a:t>Quando um equipamento apresenta defeito </a:t>
            </a:r>
            <a:r>
              <a:rPr lang="pt-BR" sz="2400" dirty="0" smtClean="0"/>
              <a:t>o mesmo </a:t>
            </a:r>
            <a:r>
              <a:rPr lang="pt-BR" sz="2400" dirty="0"/>
              <a:t>fica aguardando reparos por tempo indeterminado, sem nenhum tipo de acompanhamento.</a:t>
            </a:r>
          </a:p>
        </p:txBody>
      </p:sp>
    </p:spTree>
    <p:extLst>
      <p:ext uri="{BB962C8B-B14F-4D97-AF65-F5344CB8AC3E}">
        <p14:creationId xmlns:p14="http://schemas.microsoft.com/office/powerpoint/2010/main" val="34847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20951"/>
              </p:ext>
            </p:extLst>
          </p:nvPr>
        </p:nvGraphicFramePr>
        <p:xfrm>
          <a:off x="1187624" y="1844824"/>
          <a:ext cx="7344817" cy="403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3758"/>
                <a:gridCol w="4941059"/>
              </a:tblGrid>
              <a:tr h="142035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 problema</a:t>
                      </a:r>
                      <a:endParaRPr lang="pt-BR" sz="1100" b="1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 equipe de manutenção dos laboratórios não consegue prestar suporte aos problemas em um prazo razoável e os usuários dos laboratórios são prejudicados quando necessitam utilizar os ambientes.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76076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Pessoas/Áreas afetadas</a:t>
                      </a:r>
                      <a:endParaRPr lang="pt-BR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Corpo Docente e Discente.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76076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impacto disso é</a:t>
                      </a:r>
                      <a:endParaRPr lang="pt-BR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Impedimentos ao realizar as atividades propostas em laboratório.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pt-BR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0905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Uma solução de sucesso permitiria</a:t>
                      </a:r>
                      <a:endParaRPr lang="pt-BR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Melhor controle e resolução de impedimentos de forma ágil, facilitando o uso dos ambientes.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sz="2000" dirty="0"/>
              <a:t>O objetivo do produto/sistema é criar um software que atenda as necessidades</a:t>
            </a:r>
          </a:p>
          <a:p>
            <a:pPr marL="0" indent="0" algn="r">
              <a:buNone/>
            </a:pPr>
            <a:r>
              <a:rPr lang="pt-BR" sz="2000" dirty="0"/>
              <a:t>de administração dos laboratórios da FATEC Zona Sul, onde possua todos os</a:t>
            </a:r>
          </a:p>
          <a:p>
            <a:pPr marL="0" indent="0" algn="r">
              <a:buNone/>
            </a:pPr>
            <a:r>
              <a:rPr lang="pt-BR" sz="2000" dirty="0"/>
              <a:t>requisitos solicitados, ou seja, melhorar a administração dos laboratórios, agilizando</a:t>
            </a:r>
          </a:p>
          <a:p>
            <a:pPr marL="0" indent="0" algn="r">
              <a:buNone/>
            </a:pPr>
            <a:r>
              <a:rPr lang="pt-BR" sz="2000" dirty="0"/>
              <a:t>a resolução de defeitos nos equipamentos.</a:t>
            </a:r>
          </a:p>
        </p:txBody>
      </p:sp>
    </p:spTree>
    <p:extLst>
      <p:ext uri="{BB962C8B-B14F-4D97-AF65-F5344CB8AC3E}">
        <p14:creationId xmlns:p14="http://schemas.microsoft.com/office/powerpoint/2010/main" val="28870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256</Words>
  <Application>Microsoft Office PowerPoint</Application>
  <PresentationFormat>Apresentação na tela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Gestão de Laboratórios da Fatec Zona Sul</vt:lpstr>
      <vt:lpstr>Apresentação do PowerPoint</vt:lpstr>
      <vt:lpstr>Problematização</vt:lpstr>
      <vt:lpstr>Apresentação do PowerPoint</vt:lpstr>
      <vt:lpstr>Objetivo Geral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Marcus</cp:lastModifiedBy>
  <cp:revision>8</cp:revision>
  <dcterms:created xsi:type="dcterms:W3CDTF">2015-04-11T13:44:00Z</dcterms:created>
  <dcterms:modified xsi:type="dcterms:W3CDTF">2015-04-11T15:58:20Z</dcterms:modified>
</cp:coreProperties>
</file>