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623AD-4E28-4EEA-8F53-A5DFEDF2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4BD9B1-3763-4AA2-9ECA-6507400EB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5C2285-3CBE-4FDB-B5C5-62402ED2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017D5-56AA-41DD-B341-1A43EC65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8A729-A776-4D31-AD73-503BF2C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0C75-888C-4F23-A1AB-E6346E51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F9BBBB-ED2F-4520-97C2-D91BD7797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B46B7-910C-4C0B-B289-7F5F50F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AE48B7-8EB0-423B-9F0C-A046E8D2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3AE12-A3AA-4A4D-84B0-F4D8951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84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FF7568-CDF2-4FAA-9FD8-381F3B0F1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7634D-4A4A-4F54-A7EE-B0FD79BB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EF369-2718-4301-8E94-1356BDA1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E1739-96DD-40A1-ACB1-0E7EF605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58F68-91B9-42AB-A87D-BA7D0635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F86CE-7ADB-43BF-95DB-AEE62AA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3EA7D-2368-4464-AD0C-1A732B99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F20FF-F6F3-4295-8746-489DB5F8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5852D-B114-4663-9B5F-89738108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8CF53-3416-48D5-8095-E72EB3B7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80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5B485-3C30-431D-A454-2EBA1A73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7F2359-9259-4D9E-A94C-823C3915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D155C-0D7E-440E-8DED-CFAEBBC7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AA808-FE0C-4E1F-AF10-850F68A5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5433A-7637-452B-B9DE-0F7D4E5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7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60E8F-E41B-43E5-A414-CFBFE58A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CAEA2-D480-4C08-9E82-7EDBEF1C9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4BE082-6D47-4D19-9F49-4348CD60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95541-0354-4257-A5DA-3638699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A64293-79C1-43CE-BA1B-081A9221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A851-C362-4298-A6CF-31AE6A79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37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11652-7843-478D-A24A-951269E7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F1012-161E-4451-9817-1F4EA878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5CF8CF-10F7-4BE7-849B-6C074AC5D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2EB5C7-9D90-46FC-8539-E243603A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E7A62E-690C-4BF3-92E7-7AF3389FD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FB7743-99E2-4E60-9F41-41B4EADC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C4EB2-14FE-464F-8702-B44FFF1C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22E2DF-3702-4529-B5E6-B140F613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F060E-29C5-4207-BAF5-36C8E7BE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432AB2-591E-4873-920A-9851E7DD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F4CAB2-E443-41D7-8C90-20ADBA3A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443BF4-0640-49DE-9FAE-BDB16322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9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0063A7-34A3-4452-839D-789E9909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004A7F-EB0E-4DDA-987B-A64C3DAB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62FCD-184C-4C18-BC60-2C84F99E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71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356CF-43DF-4A4A-B7BB-2680943C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0C582-256E-4D32-AF1C-4C601187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E99BA7-3B5B-4C48-80E6-433F20EE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063E7-BED2-4251-BDC7-7BBA452F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D8B72-6A86-4545-93D9-5D8BBE19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ADB355-885E-4307-B06C-691FF6A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B8B71-44C4-4D80-A0C1-5491B2A6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40E308-7CD8-441F-8191-6AEA74205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688563-A0C4-453A-9278-3C520E965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F80AE-2885-47B6-9707-4A6CDF39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8D262-C818-415F-BC26-93366794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3885A5-4FB7-4441-84A5-C5065FA1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56260-D99F-4099-9C72-D991EA91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3001D-209E-457E-873F-007B5AA0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625FA9-B383-4B60-B8BC-66D191B75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B2FF-8E0C-415B-9DCA-A08B1872DCCA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29DB1-054F-4273-8C55-82E58F6D9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CCE2A-27C6-4E5E-BDDE-A210A879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7BC0-1545-4D23-A7AC-F724E0898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DD776-DE28-4594-AF21-1DC7B215F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21" y="358219"/>
            <a:ext cx="5093616" cy="1045802"/>
          </a:xfrm>
        </p:spPr>
        <p:txBody>
          <a:bodyPr>
            <a:normAutofit/>
          </a:bodyPr>
          <a:lstStyle/>
          <a:p>
            <a:r>
              <a:rPr lang="pt-BR" sz="3200" dirty="0"/>
              <a:t>Comporta</a:t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2BEFD8-5D15-44A4-B5C9-E07A4C473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56" y="251594"/>
            <a:ext cx="4830557" cy="32846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BC72875-4E92-4593-9470-25CC93278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0" t="12533" r="17592" b="5089"/>
          <a:stretch/>
        </p:blipFill>
        <p:spPr>
          <a:xfrm>
            <a:off x="629085" y="1661031"/>
            <a:ext cx="5102994" cy="35359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C82D9C-1757-439F-82CC-96318981F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35" y="3713869"/>
            <a:ext cx="4776778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Comporta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Comporta </dc:title>
  <dc:creator>Ivan Perissini</dc:creator>
  <cp:lastModifiedBy>Ivan Perissini</cp:lastModifiedBy>
  <cp:revision>1</cp:revision>
  <cp:lastPrinted>2019-06-18T13:47:01Z</cp:lastPrinted>
  <dcterms:created xsi:type="dcterms:W3CDTF">2019-06-18T13:45:13Z</dcterms:created>
  <dcterms:modified xsi:type="dcterms:W3CDTF">2019-06-18T13:47:57Z</dcterms:modified>
</cp:coreProperties>
</file>