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B6C5-54E4-59A1-BC62-1E4A8118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C5E19-CDF9-84F9-CBF4-D4257E29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58CA-7470-8125-2FF0-FD5EF9A8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F391-5B79-CD13-6C74-8592C9E0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7DCE-BAF7-C580-2F61-CCE532A9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353D-BE7E-6DCA-4A37-B78363C7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B143C-A14F-3C94-D141-4A0499F4D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1A04-0669-958A-52C4-E7EA9754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9F4D1-33E5-98DB-8495-9B6D66D8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DA8C-8933-7365-175B-164C22E6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83E38-6FE2-40FF-1C14-1C1D570D0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78264-A572-48CA-892A-6FE6C3ECA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0C16-6C1C-7DF0-414F-E28DC542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0958-21F7-061A-7495-70619768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5095F-1306-82D1-BF95-33C2E9D2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2CBA-7FCE-E598-D6F4-47588C5C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08F7-1095-B347-30C2-BFC53D1C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B669-545C-C139-2FD8-BD46A8A3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5782-2FF4-504B-1ED5-FC12F9C4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F65E7-8DBB-DAAD-8B76-DF2AA286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32C0-DB37-32CD-0AC3-CEB111B2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62413-71A7-5045-F5E8-E3F7ABE0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DFC50-555A-7731-C0C2-4DDFFA7C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33C5-5BBE-64F4-AD1E-3CC7156C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BFE1-8B2B-7464-1160-F887ABE7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D7EB-E65D-DE24-619A-C7ADB016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CF1A-F9A9-498B-D64B-5A67AD24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32B0A-5972-FF83-0C01-A6D20F8C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329C-FD26-BCAF-6AFC-6E83CF06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E3FB-DC91-8D7A-856B-9B43DA11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2295D-F822-279C-6A23-C8859C00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DDEF-E491-B180-6163-4E670CA8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F422-F909-6AE6-8F17-95EE24B4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5862F-AD15-9282-CB89-31283805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2AA81-66F3-6B2F-7A7B-F43E8A772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7C218-CDDA-6334-4704-C55C96465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C79C6-F4C2-B64A-0503-61D0CE5D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8720D-4C24-11AA-4323-190F2485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A1430-88F9-EDB4-BED2-1E3A62D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6FD0-DE04-01A9-4788-742301D6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85086-1168-4373-626A-A62D577D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14D9B-BD66-267F-37FE-D37022E3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645D1-A24A-8582-1959-CA4E6D27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1AF0F-F638-0B0E-CE17-6E15D5A0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174E8-BB55-E7FD-778E-0818DF9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96679-E9CF-8ACF-8E56-50FE842E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4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17EF-D520-12ED-487C-5F09C2EB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101-7BC1-9CC2-642A-496E49FB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359F-1139-5436-A9CB-56ED5E68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136B-4BDA-0BFE-F44F-7755C66A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AD285-C5AB-7663-1CD4-6B7E4F99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F24DC-A53F-1595-21F6-C4C0C561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0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4C2A-E689-B08C-93F1-ADAAFC5B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05C1D-7A34-1CD8-40B5-F2CE4E1E3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B1E50-C525-57A7-E51D-B70636599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C5F4E-59A0-5097-85A2-ABC85349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41176-C350-C71E-6792-92D678B8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5BBFC-67F9-8F91-D1C1-E3997DA5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EAF7E-6E88-6778-5F46-8BD6CFD3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9E1CD-E654-3298-AAF0-85F78B7F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BF604-BCD6-DF59-FC86-7122D80F6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DB7D-BD09-4E7E-A002-BB26B4F497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91DE-DA02-7C56-6025-3E0EB1E8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B7B1-46F7-ADAC-7A14-EB532FDD6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F5C5-18EE-4C0F-8F36-F9BA6739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E0DC-11FA-42C4-1130-5DCBE0A2B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C449E-654B-214D-4DFF-D236CB33E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0C98-D30B-B795-E71C-7950A92E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Fake Profile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215D-61FD-14F6-B21E-4E7B8CB0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Used Llama 2 chatbot to create fake profiles of potential Exit members that fit into a variety of interest/expertise categories</a:t>
            </a:r>
          </a:p>
          <a:p>
            <a:r>
              <a:rPr lang="en-US" dirty="0"/>
              <a:t>Converted to a CSV file for use in various test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4BD8-3334-27D5-535D-8B9AE682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388" y="182562"/>
            <a:ext cx="516443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2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E137-8854-BD9A-58D6-8E9F3505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2DB4-1ADB-D6E1-6928-E0CF1E0A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Fake Profile Creation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 Larson</dc:creator>
  <cp:lastModifiedBy>August Larson</cp:lastModifiedBy>
  <cp:revision>1</cp:revision>
  <dcterms:created xsi:type="dcterms:W3CDTF">2023-11-29T02:49:18Z</dcterms:created>
  <dcterms:modified xsi:type="dcterms:W3CDTF">2023-11-29T02:59:51Z</dcterms:modified>
</cp:coreProperties>
</file>