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gDTEEQL1RkgwZu1fyzkPHsOtT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39e23ded9b921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31e39e23ded9b921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e39e23ded9b921_6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31e39e23ded9b921_6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64e2e83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3b64e2e83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457200" y="160380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457200" y="368136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7424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3" type="body"/>
          </p:nvPr>
        </p:nvSpPr>
        <p:spPr>
          <a:xfrm>
            <a:off x="467424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4" type="body"/>
          </p:nvPr>
        </p:nvSpPr>
        <p:spPr>
          <a:xfrm>
            <a:off x="45720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457200" y="160380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3239640" y="160380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6022080" y="160380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6022080" y="368136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5" type="body"/>
          </p:nvPr>
        </p:nvSpPr>
        <p:spPr>
          <a:xfrm>
            <a:off x="3239640" y="368136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6" type="body"/>
          </p:nvPr>
        </p:nvSpPr>
        <p:spPr>
          <a:xfrm>
            <a:off x="457200" y="368136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457200" y="160380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457200" y="160380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45720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467424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457200" y="27288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2 partes pequenas de conteúdo e conteúdo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45720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5720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67424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7424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3" type="body"/>
          </p:nvPr>
        </p:nvSpPr>
        <p:spPr>
          <a:xfrm>
            <a:off x="467424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45720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467424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3" type="body"/>
          </p:nvPr>
        </p:nvSpPr>
        <p:spPr>
          <a:xfrm>
            <a:off x="457200" y="368136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3375"/>
            <a:ext cx="8229600" cy="39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2951163" y="5791200"/>
            <a:ext cx="28987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cinasa.com.br/elsevier-fake-news/" TargetMode="External"/><Relationship Id="rId4" Type="http://schemas.openxmlformats.org/officeDocument/2006/relationships/hyperlink" Target="https://medicinasa.com.br/elsevier-fake-news/" TargetMode="External"/><Relationship Id="rId5" Type="http://schemas.openxmlformats.org/officeDocument/2006/relationships/hyperlink" Target="https://brasileiraspln.com/livro-pln/3a-edica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594438" y="620227"/>
            <a:ext cx="7955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UNIVERSIDADE FEDERAL DE PELOTAS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2059447" y="3429000"/>
            <a:ext cx="392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94443" y="2303033"/>
            <a:ext cx="7955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Detecção Automática de Fake News através de Análise Linguística e Aprendizado de Máquina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57200" y="1366488"/>
            <a:ext cx="8229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disseminação de notícias falsas tornou-se uma ameaça global, com impactos significativos em áreas como saúde pública, processos democráticos e coesão social. Estudos demonstram que: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-Notícias falsas se espalham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70% mais rápido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informações verdadeiras (Vosoughi, 2018)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 dos usuários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compartilham conteúdo sem verificar sua veracidade (MIT, 2020)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Durante a pandemia,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das alegações falsas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tratamentos colocaram vidas em risco (OMS, 2021)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do Trabalho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7200" y="1440588"/>
            <a:ext cx="8229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um sistema automático que: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Identifica padrões linguísticos distintivos em fake news;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Combina análise ortográfica e aprendizado de máquina para classificação;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Oferece uma ferramenta acessível via interface web;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Análise Linguística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457200" y="1440600"/>
            <a:ext cx="8229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Textos enganosos frequentemente apresentam: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Erros ortográficos e gramaticais (Silva, 2020) 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Excesso de termos emocionais/sensacionalistas;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Estrutura narrativa menos coesa;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457200" y="1603375"/>
            <a:ext cx="8229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2400"/>
              <a:t>Base de Dados: 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Foi utilizado um conjunto de </a:t>
            </a:r>
            <a:r>
              <a:rPr b="1" lang="pt-BR" sz="2400"/>
              <a:t>2.544</a:t>
            </a:r>
            <a:r>
              <a:rPr lang="pt-BR" sz="2400"/>
              <a:t> textos rotulados, sendo: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- </a:t>
            </a:r>
            <a:r>
              <a:rPr b="1" lang="pt-BR" sz="2400"/>
              <a:t>1.418</a:t>
            </a:r>
            <a:r>
              <a:rPr lang="pt-BR" sz="2400"/>
              <a:t> notícias verdadeiras: coletadas do portal G1 (Globo)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- </a:t>
            </a:r>
            <a:r>
              <a:rPr b="1" lang="pt-BR" sz="2400"/>
              <a:t>1.126</a:t>
            </a:r>
            <a:r>
              <a:rPr lang="pt-BR" sz="2400"/>
              <a:t> notícias falsas: extraídas do repositório "#Fato ou Fake" (G1)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39e23ded9b921_59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1e39e23ded9b921_59"/>
          <p:cNvSpPr txBox="1"/>
          <p:nvPr/>
        </p:nvSpPr>
        <p:spPr>
          <a:xfrm>
            <a:off x="457200" y="1603375"/>
            <a:ext cx="8229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2400"/>
              <a:t>Base de Dados: 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Foi utilizado um conjunto de </a:t>
            </a:r>
            <a:r>
              <a:rPr b="1" lang="pt-BR" sz="2400"/>
              <a:t>2.544</a:t>
            </a:r>
            <a:r>
              <a:rPr lang="pt-BR" sz="2400"/>
              <a:t> textos rotulados, sendo: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- </a:t>
            </a:r>
            <a:r>
              <a:rPr b="1" lang="pt-BR" sz="2400"/>
              <a:t>1.418</a:t>
            </a:r>
            <a:r>
              <a:rPr lang="pt-BR" sz="2400"/>
              <a:t> notícias verdadeiras: coletadas do portal G1 (Globo)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- </a:t>
            </a:r>
            <a:r>
              <a:rPr b="1" lang="pt-BR" sz="2400"/>
              <a:t>1.126</a:t>
            </a:r>
            <a:r>
              <a:rPr lang="pt-BR" sz="2400"/>
              <a:t> notícias falsas: extraídas do repositório "#Fato ou Fake" (G1)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39e23ded9b921_69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1e39e23ded9b921_69"/>
          <p:cNvSpPr txBox="1"/>
          <p:nvPr/>
        </p:nvSpPr>
        <p:spPr>
          <a:xfrm>
            <a:off x="457200" y="1603375"/>
            <a:ext cx="8229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2400"/>
              <a:t>Modelo de IA:</a:t>
            </a:r>
            <a:br>
              <a:rPr b="1" lang="pt-BR" sz="2400"/>
            </a:br>
            <a:r>
              <a:rPr b="1" lang="pt-BR" sz="2400"/>
              <a:t>  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O banco de dados foi treinado a partir de três algoritmos de classificação: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1. Random Forest;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2. SVM (Máquinas de Vetor de Suporte);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3. Regressão Logística;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Com vetorização TF-IDF para representação textual. </a:t>
            </a:r>
            <a:r>
              <a:rPr b="1" lang="pt-BR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64e2e838_0_0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3b64e2e838_0_0"/>
          <p:cNvSpPr txBox="1"/>
          <p:nvPr/>
        </p:nvSpPr>
        <p:spPr>
          <a:xfrm>
            <a:off x="457200" y="1603375"/>
            <a:ext cx="8229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2400"/>
              <a:t>Correção Ortográfica</a:t>
            </a:r>
            <a:r>
              <a:rPr b="1" lang="pt-BR" sz="2400"/>
              <a:t>:</a:t>
            </a:r>
            <a:br>
              <a:rPr b="1" lang="pt-BR" sz="2400"/>
            </a:br>
            <a:r>
              <a:rPr b="1" lang="pt-BR" sz="2400"/>
              <a:t>  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/>
              <a:t>Uma das etapas para a classificação do texto passa por uma correção ortográfica por meio da biblioteca pyspellchecker em que a notícia é corrigida e comparada ao input e recebe uma classificação a partir da sua porcentagem de diferença do texto original, e a partir dessa classificação ela será ponderada na porcentagem final de probabilidade de ser fake news.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Bibliografia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57200" y="1603375"/>
            <a:ext cx="82296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MEDICINA S/A. Fake News e Saúde: Elsevier aponta os principais tópicos de desinformação no Brasil. Medicina S/A, 2024. Disponível em:</a:t>
            </a:r>
            <a:r>
              <a:rPr b="1" i="0" lang="pt-BR" sz="12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pt-BR" sz="12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https://medicinasa.com.br/elsevier-fake-news/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Acesso em: 5 jan. 2025.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VOSOUGHI, S.; ROY, D.; ARAL, S. The spread of true and false news online. </a:t>
            </a:r>
            <a:r>
              <a:rPr b="1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v. 359, n. 6380, p. 1146–1151, 2018. DOI: 10.1126/science.aap9559.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SILVA, R. M. et al. Detecção Automática de Notícias Falsas. In: </a:t>
            </a:r>
            <a:r>
              <a:rPr b="1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Processamento de Linguagem Natural Conceitos, Técnicas e Aplicações em Português (3ª Edição)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Editado por Renato Moraes Silva, Roney Lira de Sales Santos, Thiago Alexandre Salgueiro Pardo. Publicado em: 20/11/2024. Disponível em: </a:t>
            </a:r>
            <a:r>
              <a:rPr b="1" i="0" lang="pt-BR" sz="12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https://brasileiraspln.com/livro-pln/3a-edicao/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(Acessado em: 25 mar. 2025.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lo-PPT-UFPEL-2018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