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8:33:0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24575,'967'0'0,"-944"2"0,1 0 0,32 8 0,-30-5 0,46 3 0,474-6 0,-262-4 0,-278 2 0,-3 0 0,1 0 0,-1 1 0,0-1 0,0-1 0,0 1 0,0 0 0,1-1 0,-1 0 0,0 1 0,0-1 0,0 0 0,0-1 0,0 1 0,3-3 0,-7 2 0,-1 0 0,0 0 0,0 0 0,0 0 0,0 0 0,0 1 0,0-1 0,0 1 0,-1-1 0,1 1 0,-1 0 0,1 0 0,-1 0 0,-2-1 0,0 0 0,-31-17 0,-1 2 0,0 2 0,-1 1 0,-66-14 0,23 4 0,63 17 0,-1 2 0,1 0 0,-28-4 0,-146-28 0,123 21 0,50 11-1365,4-2-5461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8:33:0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24575,'0'1'0,"0"0"0,-1 0 0,1 0 0,-1 0 0,1 0 0,-1 0 0,1 0 0,-1 0 0,0 0 0,0 0 0,1 0 0,-1-1 0,0 1 0,0 0 0,0-1 0,0 1 0,0 0 0,1-1 0,-1 1 0,0-1 0,-1 1 0,1-1 0,0 0 0,0 1 0,-1-1 0,-37 9 0,24-6 0,1 0 0,-1 2 0,1-1 0,-1 2 0,1 0 0,1 1 0,-1 0 0,1 1 0,1 1 0,-1 0 0,1 0 0,1 1 0,-17 19 0,9-11-7,-1 0 0,0-1 0,-2-2-1,-44 26 1,8-5-1322,44-27-5497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CADC-C047-793A-D0FB-6D34E8A5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9732C-CE25-B313-1EA1-6702B84AE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9A03-6D56-11F6-69C9-7B8AB5E8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39EE-3EC1-0C0B-578E-FAFEBF7B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0117-C776-FA18-1767-E993AF36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700B-0994-EB58-4DB1-FDB8A729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F378B-A862-5542-5425-591130E92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B70C-50BA-F522-24E7-8D257682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920A-022F-7695-D952-32D0F6F2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8D74-AFED-4650-7673-2C7693B1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5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EC0FA-8D36-80E2-80A9-BB1550E4D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8650-8AD6-D4FA-A14F-6F51D811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60B0-61CB-D3EE-77E4-390FBF7D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11-6B41-4366-AAC9-7C0B9423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4972-9F42-0D89-A9F9-21C90BD2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1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5C17-DFC5-10D1-2FC2-D8D3F342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630-6A4C-D8C8-4EC5-1AFEC9B3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1C4D-E27E-2A6D-6C6A-B877602B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3A1E-EDE9-CFFC-B668-63532416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EDA1-7CE2-3CC9-B9E8-FD0A662D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7F0D-E136-8D3A-17D9-611D73E4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FAD73-569B-96DA-D022-6B13B1B0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3396-62F8-40EC-ECA3-9EC5E9D9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406B-090A-12DE-EBD5-85460A5E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13E0-9A08-0E3A-F1EF-E35C3EF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056D-AB49-685B-EA37-E8A90F48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11D0-F1CB-0C33-766E-ADF69E697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88FA1-F559-5C49-1FA2-6E949C944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9B375-7CC3-BEBC-4FE4-40AFA81B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3F442-E92C-2453-6AB9-696E2270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E912A-7FD1-7CA9-0824-9D9D9575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6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CDDA-4E96-41B5-9494-918509B4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C617-FCB5-F89A-FB03-EAA3E80D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42E9F-DCC0-A93A-F1D6-3673A3DD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59182-7866-A3D7-8BEA-3D12332D5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AD6E1-6526-1ACC-E78C-98B0A4B0C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F909F-5D3E-EF71-51E7-99D158CC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67D08-151F-53C5-CFCF-A3B10B89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D476D-4ADB-28C0-585A-50AA5AB3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1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9006-5C80-A62A-8A79-A6625877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C2F0D-9102-5E4C-BE2C-A076201D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A2172-E6F9-F856-FDD7-22160E2E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98F1-D128-3768-4A93-7B8E5AD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4E787-1E50-8FF8-BB9A-686BE096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18FB1-310F-D9D0-6748-B2AE41F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B590-BE47-E85A-A7D6-3976D02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16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1B5F-E258-DD11-9029-0C4EBE6A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3A0B-C5EF-CF05-81E1-61309B10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4357-7ED2-D13C-1974-C9F8DE044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083B-FC80-8CFC-0D6A-DC8C575D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DFA4-88FD-D1ED-A6EC-333E99AF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A93E-DF49-6DA5-6E59-0555D542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A004-4DE1-8792-1B7C-B44E46F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6C1CB-177D-A407-0C91-FD74A9ED3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656B8-03BB-1141-30FD-0EF8ED43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FACC-4DAA-33BA-FFC4-0E1CF56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B9BE2-8BF7-7FB5-5438-0E09B09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73B1F-2480-1769-4A4A-0B38464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2A93C-D7D1-3B4C-DF45-04981D92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F15CD-F04B-F654-9BEB-F716BC64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9ADB-0564-3BD8-6849-F3B7B4C0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91F44-0490-4F52-9292-68399A26015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80A1-2903-43CF-0062-AA833C571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6930-37D5-35DD-ECCC-967E34820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34CB-10AE-4F30-9BFF-6B78189BBE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release/tables?rid=249&amp;eid=259515&amp;od=2020-01-0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cus.garnahm/viz/Gundata2/Dashboard2" TargetMode="External"/><Relationship Id="rId2" Type="http://schemas.openxmlformats.org/officeDocument/2006/relationships/hyperlink" Target="https://public.tableau.com/app/profile/marcus.garnahm/viz/Gundata/Dashboard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marcus.garnahm/viz/Gundata3/Dashboard3?publish=y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393D-EBB5-F03B-8635-534366703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Gun Permits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722B-4085-BF56-8E1E-5212418FC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Marcus Garnham</a:t>
            </a:r>
          </a:p>
        </p:txBody>
      </p:sp>
    </p:spTree>
    <p:extLst>
      <p:ext uri="{BB962C8B-B14F-4D97-AF65-F5344CB8AC3E}">
        <p14:creationId xmlns:p14="http://schemas.microsoft.com/office/powerpoint/2010/main" val="21900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C913-77B5-96B2-3BA1-07696789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-17243"/>
            <a:ext cx="4581525" cy="1325563"/>
          </a:xfrm>
        </p:spPr>
        <p:txBody>
          <a:bodyPr/>
          <a:lstStyle/>
          <a:p>
            <a:r>
              <a:rPr lang="en-GB" dirty="0"/>
              <a:t>Initial Permit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715CC-E1ED-0D94-72DA-3308A69D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03" t="36336" r="21575" b="10724"/>
          <a:stretch/>
        </p:blipFill>
        <p:spPr>
          <a:xfrm>
            <a:off x="125268" y="3019141"/>
            <a:ext cx="7105955" cy="3838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DB618-B919-40EF-D0DE-3D67E0364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1" r="67398" b="5324"/>
          <a:stretch/>
        </p:blipFill>
        <p:spPr>
          <a:xfrm>
            <a:off x="8007731" y="1796845"/>
            <a:ext cx="3974841" cy="4981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F04A0F-6578-D8D1-3C17-2C9508929D53}"/>
                  </a:ext>
                </a:extLst>
              </p14:cNvPr>
              <p14:cNvContentPartPr/>
              <p14:nvPr/>
            </p14:nvContentPartPr>
            <p14:xfrm>
              <a:off x="7249577" y="4287504"/>
              <a:ext cx="73980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F04A0F-6578-D8D1-3C17-2C9508929D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0577" y="4278864"/>
                <a:ext cx="7574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3FAE3B-6DB3-50CA-4BE6-76171C2019B1}"/>
                  </a:ext>
                </a:extLst>
              </p14:cNvPr>
              <p14:cNvContentPartPr/>
              <p14:nvPr/>
            </p14:nvContentPartPr>
            <p14:xfrm>
              <a:off x="7785257" y="4385064"/>
              <a:ext cx="173880" cy="10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3FAE3B-6DB3-50CA-4BE6-76171C2019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6257" y="4376064"/>
                <a:ext cx="191520" cy="124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DD65878-A4C8-D6D8-7B30-6CD8B57E88AD}"/>
              </a:ext>
            </a:extLst>
          </p:cNvPr>
          <p:cNvSpPr txBox="1"/>
          <p:nvPr/>
        </p:nvSpPr>
        <p:spPr>
          <a:xfrm>
            <a:off x="276225" y="1343025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the raw data provided to Buzzfeed by a branch of the American government. Had to cut down columns and by the years and remove unwanted columns and then remove columns with no data to provide a clean table of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2DA43-5F77-46A4-6598-2F8D4F7D4231}"/>
              </a:ext>
            </a:extLst>
          </p:cNvPr>
          <p:cNvSpPr txBox="1"/>
          <p:nvPr/>
        </p:nvSpPr>
        <p:spPr>
          <a:xfrm>
            <a:off x="7249577" y="238125"/>
            <a:ext cx="466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table was then outputted as a csv file which I am using excel to view in this image. The years in the table are from 2021-2019</a:t>
            </a:r>
          </a:p>
        </p:txBody>
      </p:sp>
    </p:spTree>
    <p:extLst>
      <p:ext uri="{BB962C8B-B14F-4D97-AF65-F5344CB8AC3E}">
        <p14:creationId xmlns:p14="http://schemas.microsoft.com/office/powerpoint/2010/main" val="31030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CE6-31F6-C5BD-DB9A-E92BB746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07950"/>
            <a:ext cx="10515600" cy="1325563"/>
          </a:xfrm>
        </p:spPr>
        <p:txBody>
          <a:bodyPr/>
          <a:lstStyle/>
          <a:p>
            <a:r>
              <a:rPr lang="en-GB" dirty="0"/>
              <a:t>State Average Pay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DEC68-18ED-B829-5D21-45213EC35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t="3611" r="19453" b="35556"/>
          <a:stretch/>
        </p:blipFill>
        <p:spPr>
          <a:xfrm>
            <a:off x="123826" y="3036814"/>
            <a:ext cx="5748468" cy="3713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1252E-E16C-C292-91E0-435B9BE80DC7}"/>
              </a:ext>
            </a:extLst>
          </p:cNvPr>
          <p:cNvSpPr txBox="1"/>
          <p:nvPr/>
        </p:nvSpPr>
        <p:spPr>
          <a:xfrm>
            <a:off x="123825" y="1219200"/>
            <a:ext cx="5748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the website I scraped the average pay by state data for the USA. It required a lot of work cleaning and breaking down the data back into its separate columns.</a:t>
            </a:r>
          </a:p>
          <a:p>
            <a:r>
              <a:rPr lang="en-GB" dirty="0"/>
              <a:t>URL = </a:t>
            </a:r>
            <a:r>
              <a:rPr lang="en-US" dirty="0">
                <a:hlinkClick r:id="rId3"/>
              </a:rPr>
              <a:t>2020, Release Tables: Real Median Household Income by State, Annual | FRED | St. Louis Fed (stlouisfed.org)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BF977-07E3-D1AF-7A8C-4A98E101C608}"/>
              </a:ext>
            </a:extLst>
          </p:cNvPr>
          <p:cNvSpPr txBox="1"/>
          <p:nvPr/>
        </p:nvSpPr>
        <p:spPr>
          <a:xfrm>
            <a:off x="7229432" y="1211328"/>
            <a:ext cx="401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clean csv I got after all my cleaning and scraping.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2C7A13-F983-A579-EF19-AEB46B1CA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17" r="78257" b="43119"/>
          <a:stretch/>
        </p:blipFill>
        <p:spPr>
          <a:xfrm>
            <a:off x="7094384" y="2281806"/>
            <a:ext cx="4784428" cy="44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2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FECA-BE9C-78AF-20DE-6611B977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Scrape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7210A-9525-64EF-0609-42C7CBBBF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11" t="19449" r="25963" b="15230"/>
          <a:stretch/>
        </p:blipFill>
        <p:spPr>
          <a:xfrm>
            <a:off x="838200" y="1797632"/>
            <a:ext cx="6669947" cy="459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75E113-09B0-052E-3EC8-EC0EBD23E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98" t="17777" r="59610" b="9724"/>
          <a:stretch/>
        </p:blipFill>
        <p:spPr>
          <a:xfrm>
            <a:off x="7771004" y="564317"/>
            <a:ext cx="2933348" cy="59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04AE-B6A7-D434-9BB3-B9B75DD1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626" y="50812"/>
            <a:ext cx="6225330" cy="1325563"/>
          </a:xfrm>
        </p:spPr>
        <p:txBody>
          <a:bodyPr/>
          <a:lstStyle/>
          <a:p>
            <a:r>
              <a:rPr lang="en-GB" dirty="0"/>
              <a:t>Combining Clean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93F52-ED5B-C0CB-413B-E0410BEE4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2" t="19864" r="41531" b="4218"/>
          <a:stretch/>
        </p:blipFill>
        <p:spPr>
          <a:xfrm>
            <a:off x="242595" y="1222310"/>
            <a:ext cx="4807906" cy="5281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B5991-009A-B35E-1638-88CEA5259720}"/>
              </a:ext>
            </a:extLst>
          </p:cNvPr>
          <p:cNvSpPr txBox="1"/>
          <p:nvPr/>
        </p:nvSpPr>
        <p:spPr>
          <a:xfrm>
            <a:off x="119044" y="186610"/>
            <a:ext cx="572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had to load in the CSV files which I did in a new data frame however if I had time then I would have done it all in one file if I had the time to make them all look nice.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412C1-C1DF-3E95-5012-B34F5D71F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4" t="40680" r="45510" b="12108"/>
          <a:stretch/>
        </p:blipFill>
        <p:spPr>
          <a:xfrm>
            <a:off x="6456784" y="2832486"/>
            <a:ext cx="5147390" cy="3792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B27267-5F2A-7769-D5DE-E588CFA53D4B}"/>
              </a:ext>
            </a:extLst>
          </p:cNvPr>
          <p:cNvSpPr txBox="1"/>
          <p:nvPr/>
        </p:nvSpPr>
        <p:spPr>
          <a:xfrm>
            <a:off x="6456784" y="1376375"/>
            <a:ext cx="5147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had to separate out average pay for each year so I could get them into a format where I they had a year column and could be concatenated and joined to the permit data.</a:t>
            </a:r>
          </a:p>
        </p:txBody>
      </p:sp>
    </p:spTree>
    <p:extLst>
      <p:ext uri="{BB962C8B-B14F-4D97-AF65-F5344CB8AC3E}">
        <p14:creationId xmlns:p14="http://schemas.microsoft.com/office/powerpoint/2010/main" val="348316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EE1E8C-BA1C-12F0-691F-9CD4B4970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8" t="16190" r="34719" b="4761"/>
          <a:stretch/>
        </p:blipFill>
        <p:spPr>
          <a:xfrm>
            <a:off x="261255" y="177282"/>
            <a:ext cx="5766321" cy="5846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BAA9-E0E8-AB5B-3275-D6F6E2653468}"/>
              </a:ext>
            </a:extLst>
          </p:cNvPr>
          <p:cNvSpPr txBox="1"/>
          <p:nvPr/>
        </p:nvSpPr>
        <p:spPr>
          <a:xfrm>
            <a:off x="6512767" y="1866122"/>
            <a:ext cx="3890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this coding was complete and new completed file was outputted and saved as a CSV that could be used later.</a:t>
            </a:r>
          </a:p>
          <a:p>
            <a:endParaRPr lang="en-GB" dirty="0"/>
          </a:p>
          <a:p>
            <a:r>
              <a:rPr lang="en-GB" dirty="0"/>
              <a:t>Which would have eventually been put into a database of some sort so we could then be utilised by other applications. Including having it in my java script.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D4E7A-AB85-F59F-9F19-54044BD0D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8" t="67619" r="45434" b="27483"/>
          <a:stretch/>
        </p:blipFill>
        <p:spPr>
          <a:xfrm>
            <a:off x="593514" y="5822303"/>
            <a:ext cx="10253324" cy="8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D126-CC1F-0C73-2D23-2E291142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98094" cy="1325563"/>
          </a:xfrm>
        </p:spPr>
        <p:txBody>
          <a:bodyPr/>
          <a:lstStyle/>
          <a:p>
            <a:r>
              <a:rPr lang="en-GB" dirty="0"/>
              <a:t>Visualisations Made In Tableau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2602F-FC3A-949F-72A1-D5A58328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26" t="14440" r="52091" b="21874"/>
          <a:stretch/>
        </p:blipFill>
        <p:spPr>
          <a:xfrm>
            <a:off x="838200" y="1690688"/>
            <a:ext cx="5497286" cy="49625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1D259-8192-46FF-82AF-9BFBE62F1ADE}"/>
              </a:ext>
            </a:extLst>
          </p:cNvPr>
          <p:cNvSpPr txBox="1"/>
          <p:nvPr/>
        </p:nvSpPr>
        <p:spPr>
          <a:xfrm>
            <a:off x="6558643" y="3312368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managed to make a few visualisations which could have been linked into the final website or been inspiration/blueprints for what we wanted to include.</a:t>
            </a:r>
          </a:p>
          <a:p>
            <a:endParaRPr lang="en-GB" dirty="0"/>
          </a:p>
          <a:p>
            <a:r>
              <a:rPr lang="en-GB" dirty="0"/>
              <a:t>Lets look at them by following the links on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37814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C64-1CBA-EDAE-BAC5-2F7B47C7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 To Visualisations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D291-1B14-9B09-2293-D2904C6F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Gun data | Tableau Public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Gun data2 | Tableau Public</a:t>
            </a:r>
            <a:endParaRPr lang="en-GB" dirty="0"/>
          </a:p>
          <a:p>
            <a:r>
              <a:rPr lang="en-GB" dirty="0">
                <a:hlinkClick r:id="rId4"/>
              </a:rPr>
              <a:t>Gun data3 | Tableau Public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81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CBEF-97E2-193F-A2B5-54C84A21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2" y="335594"/>
            <a:ext cx="10515600" cy="1325563"/>
          </a:xfrm>
        </p:spPr>
        <p:txBody>
          <a:bodyPr/>
          <a:lstStyle/>
          <a:p>
            <a:r>
              <a:rPr lang="en-GB" dirty="0"/>
              <a:t>Basic 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DE286-BE27-1AE1-0646-62B89A49C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5" r="41224" b="53604"/>
          <a:stretch/>
        </p:blipFill>
        <p:spPr>
          <a:xfrm>
            <a:off x="354562" y="1492898"/>
            <a:ext cx="11533801" cy="43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Gun Permits Analysis </vt:lpstr>
      <vt:lpstr>Initial Permit Data</vt:lpstr>
      <vt:lpstr>State Average Pay Data</vt:lpstr>
      <vt:lpstr>Examples of Scrape Code</vt:lpstr>
      <vt:lpstr>Combining Clean CSV Files</vt:lpstr>
      <vt:lpstr>PowerPoint Presentation</vt:lpstr>
      <vt:lpstr>Visualisations Made In Tableau </vt:lpstr>
      <vt:lpstr>Links To Visualisations </vt:lpstr>
      <vt:lpstr>Basic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Permits Analysis </dc:title>
  <dc:creator>marcus Garnham</dc:creator>
  <cp:lastModifiedBy>marcus Garnham</cp:lastModifiedBy>
  <cp:revision>25</cp:revision>
  <dcterms:created xsi:type="dcterms:W3CDTF">2022-10-06T18:25:18Z</dcterms:created>
  <dcterms:modified xsi:type="dcterms:W3CDTF">2022-10-06T20:27:34Z</dcterms:modified>
</cp:coreProperties>
</file>