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9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6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C17D-4CCC-4449-9276-4766A7C07DC6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817E-D91E-4A38-84DC-01D1930B121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607"/>
            <a:ext cx="12122331" cy="422622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5" y="1864062"/>
            <a:ext cx="1689463" cy="3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2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Hilite Germany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Lauer-Bare, Dr. Zoufine</dc:creator>
  <cp:lastModifiedBy>Lauer-Bare, Dr. Zoufine</cp:lastModifiedBy>
  <cp:revision>1</cp:revision>
  <dcterms:created xsi:type="dcterms:W3CDTF">2022-08-19T13:11:31Z</dcterms:created>
  <dcterms:modified xsi:type="dcterms:W3CDTF">2022-08-19T13:11:52Z</dcterms:modified>
</cp:coreProperties>
</file>