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9" r:id="rId4"/>
    <p:sldId id="279" r:id="rId5"/>
    <p:sldId id="287" r:id="rId6"/>
    <p:sldId id="288" r:id="rId7"/>
    <p:sldId id="280" r:id="rId8"/>
    <p:sldId id="281" r:id="rId9"/>
    <p:sldId id="282" r:id="rId10"/>
    <p:sldId id="283" r:id="rId11"/>
    <p:sldId id="284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5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2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4B90-7F5A-4041-99A3-BDAA942696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C71A-20C0-4597-9B27-CCB03DAA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2BEE-851C-2CEC-A1BB-8E2633002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Arial Nova" panose="020F0502020204030204" pitchFamily="34" charset="0"/>
              </a:rPr>
              <a:t>AB Testing on my </a:t>
            </a:r>
            <a:r>
              <a:rPr lang="en-US" b="1" i="0" u="none" strike="noStrike" dirty="0" err="1">
                <a:effectLst/>
                <a:latin typeface="Arial Nova" panose="020F0502020204030204" pitchFamily="34" charset="0"/>
              </a:rPr>
              <a:t>Github</a:t>
            </a:r>
            <a:r>
              <a:rPr lang="en-US" b="1" i="0" u="none" strike="noStrike" dirty="0">
                <a:effectLst/>
                <a:latin typeface="Arial Nova" panose="020F0502020204030204" pitchFamily="34" charset="0"/>
              </a:rPr>
              <a:t> Page using VWO.com</a:t>
            </a:r>
            <a:endParaRPr lang="en-US" b="1" dirty="0">
              <a:latin typeface="Arial Nova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4ED05-68B8-C9B7-53AE-0206A3C3B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Marcus Vos</a:t>
            </a:r>
          </a:p>
        </p:txBody>
      </p:sp>
    </p:spTree>
    <p:extLst>
      <p:ext uri="{BB962C8B-B14F-4D97-AF65-F5344CB8AC3E}">
        <p14:creationId xmlns:p14="http://schemas.microsoft.com/office/powerpoint/2010/main" val="173947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Results of Time spent on page Metric</a:t>
            </a:r>
          </a:p>
          <a:p>
            <a:r>
              <a:rPr lang="en-US" dirty="0"/>
              <a:t>There is 0.92% improvement in time spent on page for Variation 1 as compared to control.</a:t>
            </a:r>
          </a:p>
          <a:p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C06D42D-7C25-8D5C-29A3-EB1A6BD81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36" y="0"/>
            <a:ext cx="7903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Other Info Available for Collection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BDB02E-FBFE-3F3D-D67E-6AF649A28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645" y="0"/>
            <a:ext cx="6483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6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3B5E-E42A-C48B-579B-775851F1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6D6C-2A1D-FCFC-00F1-42785E24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conclusion of the experiment is that the less wordy control website page is better at getting the interest of the user as click rate is significantly higher.</a:t>
            </a:r>
          </a:p>
          <a:p>
            <a:r>
              <a:rPr lang="en-US" dirty="0"/>
              <a:t>The wordier Variation1 has longer time spent on page, but much lower click rate thus it is not worth using. </a:t>
            </a:r>
          </a:p>
        </p:txBody>
      </p:sp>
    </p:spTree>
    <p:extLst>
      <p:ext uri="{BB962C8B-B14F-4D97-AF65-F5344CB8AC3E}">
        <p14:creationId xmlns:p14="http://schemas.microsoft.com/office/powerpoint/2010/main" val="41976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Code is added to my GitHub index.html page to allow the website to conduct AB testing.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BA6C7-FACD-8D20-D5D6-DF4A8D91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769" y="0"/>
            <a:ext cx="8051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Only Control and One Variation is tested.</a:t>
            </a:r>
          </a:p>
          <a:p>
            <a:r>
              <a:rPr lang="en-US" dirty="0"/>
              <a:t>Users to the website will randomly be split between the two groups.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7C6ACF-DDE1-5FB8-521A-6A94B328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7" y="1044024"/>
            <a:ext cx="774007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9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Control Page or A is shown here.</a:t>
            </a:r>
          </a:p>
          <a:p>
            <a:r>
              <a:rPr lang="en-US" dirty="0"/>
              <a:t>It is less wordy as compared to B or Variation1.</a:t>
            </a: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76483D8C-DD3C-4CFF-A98A-56932AF8F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8" y="-91440"/>
            <a:ext cx="7869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Variation 1 or B is shown here.</a:t>
            </a:r>
          </a:p>
          <a:p>
            <a:r>
              <a:rPr lang="en-US" dirty="0"/>
              <a:t>It is wordier and encourages the viewer to click tabs. 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BFC5428B-6E04-25C4-E5E2-3382862D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54" y="0"/>
            <a:ext cx="8063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Two Metrics Are tested for this AB test.</a:t>
            </a:r>
          </a:p>
          <a:p>
            <a:r>
              <a:rPr lang="en-US" dirty="0"/>
              <a:t>First Metric is whether user clicks onto another page.</a:t>
            </a:r>
          </a:p>
          <a:p>
            <a:r>
              <a:rPr lang="en-US" dirty="0"/>
              <a:t>Second Metric is how long user spends on the page.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A5F036F-9AAF-E658-CB21-3CC136552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6" y="280714"/>
            <a:ext cx="8248074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5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Experiment duration is defined here.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5EDA63-199A-6CEA-886C-13BE940E0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55" y="499271"/>
            <a:ext cx="796174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6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Final Experiment Settings are shown here.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A10B29-F0A6-D997-2060-C305D8A9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9" y="0"/>
            <a:ext cx="5821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9D8D-44D6-C61A-DD15-982FF844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0455" cy="4351338"/>
          </a:xfrm>
        </p:spPr>
        <p:txBody>
          <a:bodyPr/>
          <a:lstStyle/>
          <a:p>
            <a:r>
              <a:rPr lang="en-US" dirty="0"/>
              <a:t>Results of Click onto other pages Metric</a:t>
            </a:r>
          </a:p>
          <a:p>
            <a:r>
              <a:rPr lang="en-US" dirty="0"/>
              <a:t>Conversion rate for clicks is 25.86% for Control and 13.60% for Variation 1.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C658999-3FF8-6463-61E4-2A4258DF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0"/>
            <a:ext cx="8189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2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238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Office 2013 - 2022 Theme</vt:lpstr>
      <vt:lpstr>AB Testing on my Github Page using VWO.com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#MARCUS IVAN GERARD VOS#</dc:creator>
  <cp:lastModifiedBy>#MARCUS IVAN GERARD VOS#</cp:lastModifiedBy>
  <cp:revision>2</cp:revision>
  <cp:lastPrinted>2024-11-25T12:34:29Z</cp:lastPrinted>
  <dcterms:created xsi:type="dcterms:W3CDTF">2024-11-25T12:14:44Z</dcterms:created>
  <dcterms:modified xsi:type="dcterms:W3CDTF">2024-11-25T12:35:21Z</dcterms:modified>
</cp:coreProperties>
</file>