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AB83-AA09-4E07-A35E-7C2BF54D5AF6}" type="datetimeFigureOut">
              <a:rPr lang="en-US" smtClean="0"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980-2BA9-4DF4-907E-639155691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8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AB83-AA09-4E07-A35E-7C2BF54D5AF6}" type="datetimeFigureOut">
              <a:rPr lang="en-US" smtClean="0"/>
              <a:t>5/24/2015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980-2BA9-4DF4-907E-639155691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AB83-AA09-4E07-A35E-7C2BF54D5AF6}" type="datetimeFigureOut">
              <a:rPr lang="en-US" smtClean="0"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980-2BA9-4DF4-907E-639155691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27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AB83-AA09-4E07-A35E-7C2BF54D5AF6}" type="datetimeFigureOut">
              <a:rPr lang="en-US" smtClean="0"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980-2BA9-4DF4-907E-63915569116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3439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AB83-AA09-4E07-A35E-7C2BF54D5AF6}" type="datetimeFigureOut">
              <a:rPr lang="en-US" smtClean="0"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980-2BA9-4DF4-907E-639155691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40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AB83-AA09-4E07-A35E-7C2BF54D5AF6}" type="datetimeFigureOut">
              <a:rPr lang="en-US" smtClean="0"/>
              <a:t>5/24/2015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980-2BA9-4DF4-907E-639155691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04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AB83-AA09-4E07-A35E-7C2BF54D5AF6}" type="datetimeFigureOut">
              <a:rPr lang="en-US" smtClean="0"/>
              <a:t>5/24/2015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980-2BA9-4DF4-907E-639155691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05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AB83-AA09-4E07-A35E-7C2BF54D5AF6}" type="datetimeFigureOut">
              <a:rPr lang="en-US" smtClean="0"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980-2BA9-4DF4-907E-639155691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18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AB83-AA09-4E07-A35E-7C2BF54D5AF6}" type="datetimeFigureOut">
              <a:rPr lang="en-US" smtClean="0"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980-2BA9-4DF4-907E-639155691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8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AB83-AA09-4E07-A35E-7C2BF54D5AF6}" type="datetimeFigureOut">
              <a:rPr lang="en-US" smtClean="0"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980-2BA9-4DF4-907E-639155691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3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AB83-AA09-4E07-A35E-7C2BF54D5AF6}" type="datetimeFigureOut">
              <a:rPr lang="en-US" smtClean="0"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980-2BA9-4DF4-907E-639155691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8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AB83-AA09-4E07-A35E-7C2BF54D5AF6}" type="datetimeFigureOut">
              <a:rPr lang="en-US" smtClean="0"/>
              <a:t>5/24/2015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980-2BA9-4DF4-907E-639155691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2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AB83-AA09-4E07-A35E-7C2BF54D5AF6}" type="datetimeFigureOut">
              <a:rPr lang="en-US" smtClean="0"/>
              <a:t>5/24/2015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980-2BA9-4DF4-907E-639155691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8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AB83-AA09-4E07-A35E-7C2BF54D5AF6}" type="datetimeFigureOut">
              <a:rPr lang="en-US" smtClean="0"/>
              <a:t>5/24/2015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980-2BA9-4DF4-907E-639155691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0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AB83-AA09-4E07-A35E-7C2BF54D5AF6}" type="datetimeFigureOut">
              <a:rPr lang="en-US" smtClean="0"/>
              <a:t>5/24/2015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980-2BA9-4DF4-907E-639155691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1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AB83-AA09-4E07-A35E-7C2BF54D5AF6}" type="datetimeFigureOut">
              <a:rPr lang="en-US" smtClean="0"/>
              <a:t>5/24/2015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980-2BA9-4DF4-907E-639155691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1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AB83-AA09-4E07-A35E-7C2BF54D5AF6}" type="datetimeFigureOut">
              <a:rPr lang="en-US" smtClean="0"/>
              <a:t>5/24/2015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980-2BA9-4DF4-907E-639155691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A94AB83-AA09-4E07-A35E-7C2BF54D5AF6}" type="datetimeFigureOut">
              <a:rPr lang="en-US" smtClean="0"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6E980-2BA9-4DF4-907E-639155691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87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12125"/>
            <a:ext cx="9144000" cy="94015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 BLANCA" panose="02000000000000000000" pitchFamily="2" charset="0"/>
              </a:rPr>
              <a:t>Diego Velazquez</a:t>
            </a:r>
            <a:endParaRPr lang="en-US" dirty="0">
              <a:latin typeface="AR BLANCA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52282"/>
            <a:ext cx="9144000" cy="45076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 BLANCA" panose="02000000000000000000" pitchFamily="2" charset="0"/>
              </a:rPr>
              <a:t>By </a:t>
            </a:r>
            <a:r>
              <a:rPr lang="en-US" sz="4000" dirty="0">
                <a:latin typeface="AR BLANCA" panose="02000000000000000000" pitchFamily="2" charset="0"/>
              </a:rPr>
              <a:t>M</a:t>
            </a:r>
            <a:r>
              <a:rPr lang="en-US" sz="4000" dirty="0" smtClean="0">
                <a:latin typeface="AR BLANCA" panose="02000000000000000000" pitchFamily="2" charset="0"/>
              </a:rPr>
              <a:t>arcus Stevens </a:t>
            </a:r>
            <a:endParaRPr lang="en-US" sz="4000" dirty="0">
              <a:latin typeface="AR BLANCA" panose="020000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303" y="2292439"/>
            <a:ext cx="4417722" cy="441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34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2346" y="399246"/>
            <a:ext cx="8796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 BLANCA" panose="02000000000000000000" pitchFamily="2" charset="0"/>
              </a:rPr>
              <a:t>Portrait Philip IV in Brown and Silver - </a:t>
            </a:r>
            <a:endParaRPr lang="en-US" sz="4000" dirty="0">
              <a:latin typeface="AR BLANCA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277" y="2253803"/>
            <a:ext cx="4094409" cy="409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1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</TotalTime>
  <Words>13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 BLANCA</vt:lpstr>
      <vt:lpstr>Arial</vt:lpstr>
      <vt:lpstr>Century Gothic</vt:lpstr>
      <vt:lpstr>Wingdings 3</vt:lpstr>
      <vt:lpstr>Ion</vt:lpstr>
      <vt:lpstr>Diego Velazquez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Diego Velazquez</dc:title>
  <dc:creator>Tim Stevens</dc:creator>
  <cp:lastModifiedBy>Tim Stevens</cp:lastModifiedBy>
  <cp:revision>4</cp:revision>
  <dcterms:created xsi:type="dcterms:W3CDTF">2015-05-24T20:19:34Z</dcterms:created>
  <dcterms:modified xsi:type="dcterms:W3CDTF">2015-05-24T21:12:13Z</dcterms:modified>
</cp:coreProperties>
</file>