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1" r:id="rId9"/>
    <p:sldId id="270" r:id="rId10"/>
    <p:sldId id="263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Aguiar Evangelista de Farias" initials="VAEdF" lastIdx="1" clrIdx="0">
    <p:extLst>
      <p:ext uri="{19B8F6BF-5375-455C-9EA6-DF929625EA0E}">
        <p15:presenceInfo xmlns:p15="http://schemas.microsoft.com/office/powerpoint/2012/main" userId="6195ca342062c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86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A02AB9-358B-4491-93C4-B46A2E7B61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CA41-A1B2-40BF-A521-D3A2AAC6A28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D1E174-2DBA-4BE7-8359-F7FC5FEC1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1E690-E67E-469F-9113-5A0767DD5C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A4E68-6A9C-4ADF-B940-2F883028288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07E07A48-BFE6-40E7-80B0-AE7862525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C950-1EA0-4C0A-A3E9-2ABD90DB0C9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3061D-FCEA-4596-95A2-E1B34AE790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3061D-FCEA-4596-95A2-E1B34AE790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20c098d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20c098d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50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03594"/>
            <a:ext cx="10058400" cy="18800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74194"/>
            <a:ext cx="10058400" cy="97052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441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28440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4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AB8D2AF-0BBD-463E-8AFC-AAF76343511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3" y="226782"/>
            <a:ext cx="10947162" cy="790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3" y="1262414"/>
            <a:ext cx="10947162" cy="52836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66573" y="1028544"/>
            <a:ext cx="109471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1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8691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alphaModFix amt="98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C89314-C669-484C-9DBE-A4FFA9CA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12868"/>
            <a:ext cx="10058400" cy="3459480"/>
          </a:xfrm>
          <a:noFill/>
        </p:spPr>
        <p:txBody>
          <a:bodyPr>
            <a:noAutofit/>
          </a:bodyPr>
          <a:lstStyle/>
          <a:p>
            <a:r>
              <a:rPr lang="pt-BR" sz="8800" b="1" dirty="0">
                <a:solidFill>
                  <a:schemeClr val="bg1"/>
                </a:solidFill>
              </a:rPr>
              <a:t>Projeto de Interfaces </a:t>
            </a:r>
            <a:r>
              <a:rPr lang="pt-BR" sz="8800" b="1" dirty="0" smtClean="0">
                <a:solidFill>
                  <a:schemeClr val="bg1"/>
                </a:solidFill>
              </a:rPr>
              <a:t>Web</a:t>
            </a:r>
            <a:endParaRPr lang="pt-BR" sz="8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335228-DDC5-470B-9492-B163EAD4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460" y="5809359"/>
            <a:ext cx="10058400" cy="5185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600" b="1" cap="none" dirty="0" smtClean="0">
                <a:solidFill>
                  <a:schemeClr val="bg1"/>
                </a:solidFill>
              </a:rPr>
              <a:t>Prof. Victor Farias</a:t>
            </a:r>
            <a:endParaRPr lang="en-US" sz="3600" b="1" cap="none" dirty="0">
              <a:solidFill>
                <a:schemeClr val="bg1"/>
              </a:solidFill>
            </a:endParaRPr>
          </a:p>
          <a:p>
            <a:pPr algn="l"/>
            <a:endParaRPr lang="en-US" cap="none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D0BDFFF6-5F39-4559-80B5-0EBB94485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49074"/>
              </p:ext>
            </p:extLst>
          </p:nvPr>
        </p:nvGraphicFramePr>
        <p:xfrm>
          <a:off x="-1" y="0"/>
          <a:ext cx="321873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Acrobat Document" r:id="rId5" imgW="7305414" imgH="1971675" progId="AcroExch.Document.DC">
                  <p:embed/>
                </p:oleObj>
              </mc:Choice>
              <mc:Fallback>
                <p:oleObj name="Acrobat Document" r:id="rId5" imgW="7305414" imgH="19716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321873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1013460" y="5341124"/>
            <a:ext cx="10058400" cy="39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58D3FF-3318-4BE3-98B1-1003324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Observação importante!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E3731E-DE51-4C5F-9EB6-D1FCFBD3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Cuidado para não fica dependente </a:t>
            </a:r>
            <a:r>
              <a:rPr lang="pt-BR" dirty="0"/>
              <a:t>dos </a:t>
            </a:r>
            <a:r>
              <a:rPr lang="pt-BR" dirty="0" smtClean="0"/>
              <a:t>amigos/monitores/professores</a:t>
            </a:r>
          </a:p>
          <a:p>
            <a:r>
              <a:rPr lang="pt-BR" dirty="0" smtClean="0"/>
              <a:t>Vocês podem fazer as atividades em dupla</a:t>
            </a:r>
          </a:p>
          <a:p>
            <a:pPr lvl="1"/>
            <a:r>
              <a:rPr lang="pt-BR" dirty="0" smtClean="0"/>
              <a:t>Mas todos tem que saber o que está acontecendo</a:t>
            </a:r>
          </a:p>
          <a:p>
            <a:pPr lvl="1"/>
            <a:r>
              <a:rPr lang="pt-BR" dirty="0" smtClean="0"/>
              <a:t>É preciso </a:t>
            </a:r>
            <a:r>
              <a:rPr lang="pt-BR" b="1" dirty="0" smtClean="0"/>
              <a:t>independência</a:t>
            </a:r>
            <a:r>
              <a:rPr lang="pt-BR" dirty="0" smtClean="0"/>
              <a:t>!</a:t>
            </a:r>
          </a:p>
          <a:p>
            <a:pPr lvl="1"/>
            <a:r>
              <a:rPr lang="pt-BR" dirty="0" smtClean="0"/>
              <a:t>Afinal, a prova é individual</a:t>
            </a:r>
          </a:p>
        </p:txBody>
      </p:sp>
    </p:spTree>
    <p:extLst>
      <p:ext uri="{BB962C8B-B14F-4D97-AF65-F5344CB8AC3E}">
        <p14:creationId xmlns:p14="http://schemas.microsoft.com/office/powerpoint/2010/main" val="39699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Erros</a:t>
            </a:r>
            <a:r>
              <a:rPr lang="en-US" dirty="0" smtClean="0"/>
              <a:t> e </a:t>
            </a:r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/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parte do </a:t>
            </a:r>
            <a:r>
              <a:rPr lang="en-US" dirty="0" err="1" smtClean="0"/>
              <a:t>aprendizado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Demorado</a:t>
            </a:r>
            <a:r>
              <a:rPr lang="en-US" dirty="0" smtClean="0"/>
              <a:t>, </a:t>
            </a:r>
            <a:r>
              <a:rPr lang="en-US" dirty="0" err="1" smtClean="0"/>
              <a:t>chato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Lembra</a:t>
            </a:r>
            <a:r>
              <a:rPr lang="en-US" dirty="0" smtClean="0"/>
              <a:t> que é </a:t>
            </a:r>
            <a:r>
              <a:rPr lang="en-US" dirty="0" err="1" smtClean="0"/>
              <a:t>preciso</a:t>
            </a:r>
            <a:r>
              <a:rPr lang="en-US" dirty="0" smtClean="0"/>
              <a:t> saber resolver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sozinho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O que </a:t>
            </a:r>
            <a:r>
              <a:rPr lang="en-US" dirty="0" err="1" smtClean="0"/>
              <a:t>fazer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com </a:t>
            </a:r>
            <a:r>
              <a:rPr lang="en-US" dirty="0" err="1" smtClean="0"/>
              <a:t>calma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Traduzir</a:t>
            </a:r>
            <a:r>
              <a:rPr lang="en-US" dirty="0" smtClean="0"/>
              <a:t> para </a:t>
            </a:r>
            <a:r>
              <a:rPr lang="en-US" dirty="0" err="1" smtClean="0"/>
              <a:t>português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Refletir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Olhar</a:t>
            </a:r>
            <a:r>
              <a:rPr lang="en-US" dirty="0" smtClean="0"/>
              <a:t> no </a:t>
            </a:r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 console.log é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amigo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endParaRPr lang="en-US" dirty="0"/>
          </a:p>
          <a:p>
            <a:pPr lvl="1"/>
            <a:r>
              <a:rPr lang="en-US" dirty="0" err="1" smtClean="0"/>
              <a:t>Falar</a:t>
            </a:r>
            <a:r>
              <a:rPr lang="en-US" dirty="0" smtClean="0"/>
              <a:t> com o professor/monitor/amigo</a:t>
            </a:r>
            <a:endParaRPr lang="en-US" dirty="0"/>
          </a:p>
          <a:p>
            <a:r>
              <a:rPr lang="en-US" b="1" dirty="0" smtClean="0"/>
              <a:t>PS</a:t>
            </a:r>
            <a:r>
              <a:rPr lang="en-US" dirty="0" smtClean="0"/>
              <a:t>: </a:t>
            </a:r>
            <a:r>
              <a:rPr lang="en-US" dirty="0" err="1" smtClean="0"/>
              <a:t>Cuidado</a:t>
            </a:r>
            <a:r>
              <a:rPr lang="en-US" dirty="0" smtClean="0"/>
              <a:t> com a propaganda </a:t>
            </a:r>
            <a:r>
              <a:rPr lang="en-US" dirty="0" err="1" smtClean="0"/>
              <a:t>negativa</a:t>
            </a:r>
            <a:r>
              <a:rPr lang="en-US" dirty="0" smtClean="0"/>
              <a:t> dos </a:t>
            </a:r>
            <a:r>
              <a:rPr lang="en-US" dirty="0" err="1" smtClean="0"/>
              <a:t>veteranos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479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16956" y="5074920"/>
            <a:ext cx="10113264" cy="822960"/>
          </a:xfrm>
        </p:spPr>
        <p:txBody>
          <a:bodyPr/>
          <a:lstStyle/>
          <a:p>
            <a:r>
              <a:rPr lang="en-US" dirty="0" smtClean="0"/>
              <a:t>Prof. Victor Farias</a:t>
            </a:r>
            <a:endParaRPr lang="en-US" dirty="0"/>
          </a:p>
        </p:txBody>
      </p:sp>
      <p:sp>
        <p:nvSpPr>
          <p:cNvPr id="11" name="Google Shape;142;p26"/>
          <p:cNvSpPr txBox="1">
            <a:spLocks/>
          </p:cNvSpPr>
          <p:nvPr/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 smtClean="0">
                <a:solidFill>
                  <a:schemeClr val="tx1"/>
                </a:solidFill>
              </a:rPr>
              <a:t>Perguntas?</a:t>
            </a:r>
            <a:endParaRPr lang="pt-B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81000">
              <a:buSzPts val="2400"/>
            </a:pPr>
            <a:r>
              <a:rPr lang="pt-BR" b="1" dirty="0"/>
              <a:t>Objetivos Gerais</a:t>
            </a:r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800" dirty="0"/>
              <a:t>Aplicar conhecimentos de desenvolvimento de scripts </a:t>
            </a:r>
            <a:r>
              <a:rPr lang="pt-BR" sz="2800" strike="sngStrike" dirty="0"/>
              <a:t>e de princípios da boa comunicação com o usuário (IHC)</a:t>
            </a:r>
            <a:r>
              <a:rPr lang="pt-BR" sz="2800" dirty="0"/>
              <a:t> para construir sistemas web robustos, bem planejados e seguros</a:t>
            </a:r>
          </a:p>
          <a:p>
            <a:pPr indent="-381000">
              <a:buSzPts val="2400"/>
            </a:pPr>
            <a:r>
              <a:rPr lang="pt-BR" b="1" dirty="0"/>
              <a:t>Objetivos Específicos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Conhecer e desenvolver diferentes arquiteturas de front-</a:t>
            </a:r>
            <a:r>
              <a:rPr lang="pt-BR" sz="2800" dirty="0" err="1"/>
              <a:t>end</a:t>
            </a:r>
            <a:endParaRPr lang="pt-BR" sz="2800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Conhecer e utilizar frameworks conhecidos para desenvolvimento de interfaces web dinâmicas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Conhecer e desenvolver novos componentes para desenvolvimento de interfaces web dinâmicas</a:t>
            </a:r>
          </a:p>
        </p:txBody>
      </p:sp>
    </p:spTree>
    <p:extLst>
      <p:ext uri="{BB962C8B-B14F-4D97-AF65-F5344CB8AC3E}">
        <p14:creationId xmlns:p14="http://schemas.microsoft.com/office/powerpoint/2010/main" val="9431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Ementa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81000">
              <a:buSzPts val="2400"/>
            </a:pPr>
            <a:r>
              <a:rPr lang="pt-BR" b="1" dirty="0"/>
              <a:t>Ementa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Estrutura de funcionamento da World </a:t>
            </a:r>
            <a:r>
              <a:rPr lang="pt-BR" sz="2800" dirty="0" err="1"/>
              <a:t>Wide</a:t>
            </a:r>
            <a:r>
              <a:rPr lang="pt-BR" sz="2800" dirty="0"/>
              <a:t> Web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Modelos de programação para web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Linguagens de script para interface de aplicações web e formulários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Linguagens procedimentais para web e páginas dinâmicas</a:t>
            </a:r>
          </a:p>
        </p:txBody>
      </p:sp>
    </p:spTree>
    <p:extLst>
      <p:ext uri="{BB962C8B-B14F-4D97-AF65-F5344CB8AC3E}">
        <p14:creationId xmlns:p14="http://schemas.microsoft.com/office/powerpoint/2010/main" val="15832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Programático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81000">
              <a:buSzPts val="2400"/>
            </a:pPr>
            <a:r>
              <a:rPr lang="pt-BR" b="1" dirty="0"/>
              <a:t>Desenvolvimento Back-</a:t>
            </a:r>
            <a:r>
              <a:rPr lang="pt-BR" b="1" dirty="0" err="1"/>
              <a:t>End</a:t>
            </a:r>
            <a:endParaRPr lang="pt-BR" b="1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Servidor REST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Bancos de dados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Autenticação e segurança</a:t>
            </a:r>
            <a:endParaRPr lang="pt-BR" sz="2800" b="1" dirty="0"/>
          </a:p>
          <a:p>
            <a:pPr indent="-381000">
              <a:buSzPts val="2400"/>
            </a:pPr>
            <a:r>
              <a:rPr lang="pt-BR" b="1" dirty="0"/>
              <a:t>Desenvolvimento Front-</a:t>
            </a:r>
            <a:r>
              <a:rPr lang="pt-BR" b="1" dirty="0" err="1"/>
              <a:t>End</a:t>
            </a:r>
            <a:endParaRPr lang="pt-BR" b="1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Componentes WEB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Single Page </a:t>
            </a:r>
            <a:r>
              <a:rPr lang="pt-BR" sz="2800" dirty="0" err="1"/>
              <a:t>Application</a:t>
            </a:r>
            <a:endParaRPr lang="pt-BR" sz="2800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800" dirty="0"/>
              <a:t>Comunicação Servidor</a:t>
            </a:r>
          </a:p>
        </p:txBody>
      </p:sp>
      <p:pic>
        <p:nvPicPr>
          <p:cNvPr id="5" name="Google Shape;86;p17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753" y="1779675"/>
            <a:ext cx="4418246" cy="3023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endParaRPr lang="en-US" dirty="0"/>
          </a:p>
        </p:txBody>
      </p:sp>
      <p:pic>
        <p:nvPicPr>
          <p:cNvPr id="12" name="Picture 2" descr="TypeScript – Primeiros passos | Bognar Junior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3125" y="9575782"/>
            <a:ext cx="46596" cy="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ypeScript – Primeiros passos | Bognar Junior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9189" y="1273333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81000">
              <a:buSzPts val="2400"/>
            </a:pPr>
            <a:endParaRPr lang="en-US" dirty="0" smtClean="0"/>
          </a:p>
          <a:p>
            <a:pPr indent="-381000">
              <a:buSzPts val="2400"/>
            </a:pPr>
            <a:endParaRPr lang="en-US" dirty="0"/>
          </a:p>
          <a:p>
            <a:pPr indent="-381000">
              <a:buSzPts val="2400"/>
            </a:pPr>
            <a:r>
              <a:rPr lang="en-US" b="1" dirty="0" smtClean="0"/>
              <a:t>Back-End</a:t>
            </a:r>
            <a:endParaRPr lang="en-US" b="1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en-US" sz="2800" b="1" dirty="0" smtClean="0"/>
              <a:t>N</a:t>
            </a:r>
            <a:r>
              <a:rPr lang="en-US" sz="2800" dirty="0" smtClean="0"/>
              <a:t>ode.js </a:t>
            </a:r>
          </a:p>
          <a:p>
            <a:pPr lvl="2" indent="-381000">
              <a:spcBef>
                <a:spcPts val="0"/>
              </a:spcBef>
              <a:buSzPts val="2400"/>
            </a:pPr>
            <a:r>
              <a:rPr lang="en-US" sz="2800" b="1" dirty="0" smtClean="0"/>
              <a:t>E</a:t>
            </a:r>
            <a:r>
              <a:rPr lang="en-US" sz="2800" dirty="0" smtClean="0"/>
              <a:t>xpress.js</a:t>
            </a:r>
            <a:endParaRPr lang="en-US" sz="2800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en-US" sz="2800" b="1" dirty="0"/>
              <a:t>M</a:t>
            </a:r>
            <a:r>
              <a:rPr lang="en-US" sz="2800" dirty="0"/>
              <a:t>ongoDB</a:t>
            </a:r>
          </a:p>
          <a:p>
            <a:pPr indent="-381000">
              <a:buSzPts val="2400"/>
            </a:pPr>
            <a:r>
              <a:rPr lang="en-US" b="1" dirty="0" smtClean="0"/>
              <a:t>Front-End</a:t>
            </a:r>
            <a:endParaRPr lang="en-US" b="1" dirty="0"/>
          </a:p>
          <a:p>
            <a:pPr lvl="2" indent="-381000">
              <a:spcBef>
                <a:spcPts val="0"/>
              </a:spcBef>
              <a:buSzPts val="2400"/>
            </a:pPr>
            <a:r>
              <a:rPr lang="en-US" sz="2800" b="1" dirty="0"/>
              <a:t>R</a:t>
            </a:r>
            <a:r>
              <a:rPr lang="en-US" sz="2800" dirty="0"/>
              <a:t>eact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Google Shape;93;p1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154" y="2458473"/>
            <a:ext cx="4208750" cy="2408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Pré-requisitos</a:t>
            </a:r>
            <a:endParaRPr b="1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dirty="0"/>
              <a:t>HTML 5</a:t>
            </a:r>
            <a:endParaRPr dirty="0"/>
          </a:p>
          <a:p>
            <a:pPr indent="-381000">
              <a:buSzPts val="2400"/>
            </a:pPr>
            <a:r>
              <a:rPr lang="pt-BR" dirty="0"/>
              <a:t>CSS 3</a:t>
            </a:r>
            <a:endParaRPr dirty="0"/>
          </a:p>
          <a:p>
            <a:pPr indent="-381000">
              <a:buSzPts val="2400"/>
            </a:pPr>
            <a:r>
              <a:rPr lang="pt-BR" dirty="0" err="1"/>
              <a:t>JavaScript</a:t>
            </a:r>
            <a:r>
              <a:rPr lang="pt-BR" dirty="0"/>
              <a:t> </a:t>
            </a:r>
            <a:endParaRPr dirty="0"/>
          </a:p>
          <a:p>
            <a:pPr indent="-381000">
              <a:buSzPts val="2400"/>
            </a:pPr>
            <a:r>
              <a:rPr lang="pt-BR" dirty="0"/>
              <a:t>HTML DOM</a:t>
            </a:r>
            <a:endParaRPr dirty="0"/>
          </a:p>
          <a:p>
            <a:pPr indent="-381000">
              <a:buSzPts val="2400"/>
            </a:pPr>
            <a:r>
              <a:rPr lang="pt-BR" dirty="0"/>
              <a:t>JSON</a:t>
            </a:r>
            <a:endParaRPr dirty="0"/>
          </a:p>
          <a:p>
            <a:pPr indent="-381000">
              <a:buSzPts val="2400"/>
            </a:pPr>
            <a:r>
              <a:rPr lang="pt-BR" dirty="0"/>
              <a:t>Ajax</a:t>
            </a:r>
            <a:endParaRPr dirty="0"/>
          </a:p>
          <a:p>
            <a:pPr indent="-381000">
              <a:buSzPts val="2400"/>
            </a:pPr>
            <a:r>
              <a:rPr lang="pt-BR" dirty="0" err="1"/>
              <a:t>Git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6573" y="1498634"/>
            <a:ext cx="10947162" cy="5283663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Editor </a:t>
            </a:r>
            <a:r>
              <a:rPr lang="en-US" b="1" dirty="0"/>
              <a:t>de </a:t>
            </a:r>
            <a:r>
              <a:rPr lang="en-US" b="1" dirty="0" err="1"/>
              <a:t>código</a:t>
            </a:r>
            <a:r>
              <a:rPr lang="en-US" dirty="0" smtClean="0"/>
              <a:t>: Visual Studio Code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Plataforma</a:t>
            </a:r>
            <a:r>
              <a:rPr lang="en-US" b="1" dirty="0" smtClean="0"/>
              <a:t> de </a:t>
            </a:r>
            <a:r>
              <a:rPr lang="en-US" b="1" dirty="0" err="1" smtClean="0"/>
              <a:t>ensino</a:t>
            </a:r>
            <a:r>
              <a:rPr lang="en-US" b="1" dirty="0" smtClean="0"/>
              <a:t>: </a:t>
            </a:r>
            <a:r>
              <a:rPr lang="en-US" dirty="0" smtClean="0"/>
              <a:t>Moodle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b="1" dirty="0" err="1" smtClean="0"/>
              <a:t>Comunicação</a:t>
            </a:r>
            <a:r>
              <a:rPr lang="en-US" dirty="0" smtClean="0"/>
              <a:t>: e-mail (victor.aefarias@gmail.com)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ícone Arquivo, tipo, vscode Livre de vscod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155" y="1420602"/>
            <a:ext cx="690245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urso do Moodle disponível para os alunos do Campus Ouro Branco — Instituto  Federal de Educação, Ciência e Tecnologia de Minas Gerais Campus Ouro Branco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155" y="2592533"/>
            <a:ext cx="763566" cy="76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ypeScript – Primeiros passos | Bognar Junior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3125" y="9575782"/>
            <a:ext cx="46596" cy="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ypeScript – Primeiros passos | Bognar Junior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9189" y="1273333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1" y="3893044"/>
            <a:ext cx="556954" cy="5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Dinâmica</a:t>
            </a:r>
            <a:r>
              <a:rPr lang="en-US" dirty="0" smtClean="0"/>
              <a:t> </a:t>
            </a:r>
            <a:r>
              <a:rPr lang="en-US" dirty="0" err="1" smtClean="0"/>
              <a:t>disciplina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Aula práticas</a:t>
            </a:r>
          </a:p>
          <a:p>
            <a:pPr lvl="1"/>
            <a:r>
              <a:rPr lang="pt-BR" dirty="0" smtClean="0"/>
              <a:t>Primeiro momento: Reproduzir o que o professor está demonstrando</a:t>
            </a:r>
          </a:p>
          <a:p>
            <a:pPr lvl="1"/>
            <a:r>
              <a:rPr lang="pt-BR" dirty="0" smtClean="0"/>
              <a:t>Segundo momento: Realizar a atividade em sala</a:t>
            </a:r>
          </a:p>
          <a:p>
            <a:r>
              <a:rPr lang="pt-BR" dirty="0" smtClean="0"/>
              <a:t>6 atividades</a:t>
            </a:r>
          </a:p>
          <a:p>
            <a:pPr lvl="1"/>
            <a:r>
              <a:rPr lang="pt-BR" dirty="0" smtClean="0"/>
              <a:t>Cada atividade tem seu peso</a:t>
            </a:r>
          </a:p>
          <a:p>
            <a:r>
              <a:rPr lang="pt-BR" dirty="0" smtClean="0"/>
              <a:t>2 provas</a:t>
            </a:r>
            <a:endParaRPr lang="pt-BR" dirty="0"/>
          </a:p>
          <a:p>
            <a:pPr lvl="1"/>
            <a:r>
              <a:rPr lang="pt-BR" dirty="0" smtClean="0"/>
              <a:t>Segunda chamada liberada para todos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747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85% da nota – </a:t>
            </a:r>
            <a:r>
              <a:rPr lang="en-US" dirty="0" err="1"/>
              <a:t>Média</a:t>
            </a:r>
            <a:r>
              <a:rPr lang="en-US" dirty="0"/>
              <a:t> das </a:t>
            </a:r>
            <a:r>
              <a:rPr lang="en-US" dirty="0" err="1"/>
              <a:t>provas</a:t>
            </a:r>
            <a:endParaRPr lang="en-US" dirty="0"/>
          </a:p>
          <a:p>
            <a:r>
              <a:rPr lang="en-US" dirty="0"/>
              <a:t>15% da nota – </a:t>
            </a:r>
            <a:r>
              <a:rPr lang="en-US" dirty="0" err="1"/>
              <a:t>Média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endParaRPr lang="en-US" dirty="0"/>
          </a:p>
          <a:p>
            <a:pPr lvl="1"/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vou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o </a:t>
            </a:r>
            <a:r>
              <a:rPr lang="en-US" dirty="0" err="1" smtClean="0"/>
              <a:t>visto</a:t>
            </a:r>
            <a:endParaRPr lang="en-US" dirty="0" smtClean="0"/>
          </a:p>
          <a:p>
            <a:r>
              <a:rPr lang="en-US" dirty="0" smtClean="0"/>
              <a:t>Se nota final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7</a:t>
            </a:r>
          </a:p>
          <a:p>
            <a:pPr lvl="1"/>
            <a:r>
              <a:rPr lang="en-US" dirty="0" err="1" smtClean="0"/>
              <a:t>Aprovado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Senão</a:t>
            </a:r>
            <a:r>
              <a:rPr lang="en-US" dirty="0" smtClean="0"/>
              <a:t> se nota final entre 4 e 7</a:t>
            </a:r>
          </a:p>
          <a:p>
            <a:pPr lvl="1"/>
            <a:r>
              <a:rPr lang="en-US" dirty="0" err="1" smtClean="0"/>
              <a:t>Avaliação</a:t>
            </a:r>
            <a:r>
              <a:rPr lang="en-US" dirty="0" smtClean="0"/>
              <a:t> final</a:t>
            </a:r>
          </a:p>
          <a:p>
            <a:pPr lvl="1"/>
            <a:r>
              <a:rPr lang="en-US" dirty="0" err="1" smtClean="0"/>
              <a:t>Aprovado</a:t>
            </a:r>
            <a:r>
              <a:rPr lang="en-US" dirty="0" smtClean="0"/>
              <a:t> se (nota final + </a:t>
            </a:r>
            <a:r>
              <a:rPr lang="en-US" dirty="0" err="1" smtClean="0"/>
              <a:t>Avaliação</a:t>
            </a:r>
            <a:r>
              <a:rPr lang="en-US" dirty="0" smtClean="0"/>
              <a:t>)/2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Senão</a:t>
            </a:r>
            <a:endParaRPr lang="en-US" dirty="0" smtClean="0"/>
          </a:p>
          <a:p>
            <a:pPr lvl="1"/>
            <a:r>
              <a:rPr lang="en-US" dirty="0" err="1" smtClean="0"/>
              <a:t>Reprovado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9456</TotalTime>
  <Words>368</Words>
  <Application>Microsoft Office PowerPoint</Application>
  <PresentationFormat>Widescreen</PresentationFormat>
  <Paragraphs>88</Paragraphs>
  <Slides>12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Acrobat Document</vt:lpstr>
      <vt:lpstr>Projeto de Interfaces Web</vt:lpstr>
      <vt:lpstr>Objetivos</vt:lpstr>
      <vt:lpstr>Ementa</vt:lpstr>
      <vt:lpstr>Conteúdo Programático</vt:lpstr>
      <vt:lpstr>Tecnologias</vt:lpstr>
      <vt:lpstr>Pré-requisitos</vt:lpstr>
      <vt:lpstr>Ferramentas</vt:lpstr>
      <vt:lpstr>Dinâmica disciplina</vt:lpstr>
      <vt:lpstr>Avaliação</vt:lpstr>
      <vt:lpstr>Observação importante!</vt:lpstr>
      <vt:lpstr>Erros e Problemas</vt:lpstr>
      <vt:lpstr>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Aprendizado de Máquina</dc:title>
  <dc:creator>Victor Aguiar Evangelista de Farias</dc:creator>
  <cp:lastModifiedBy>Victor Farias</cp:lastModifiedBy>
  <cp:revision>381</cp:revision>
  <dcterms:created xsi:type="dcterms:W3CDTF">2020-02-21T04:38:31Z</dcterms:created>
  <dcterms:modified xsi:type="dcterms:W3CDTF">2022-03-21T17:27:02Z</dcterms:modified>
</cp:coreProperties>
</file>