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97" r:id="rId3"/>
    <p:sldId id="298" r:id="rId4"/>
    <p:sldId id="323" r:id="rId5"/>
    <p:sldId id="314" r:id="rId6"/>
    <p:sldId id="325" r:id="rId7"/>
    <p:sldId id="326" r:id="rId8"/>
    <p:sldId id="329" r:id="rId9"/>
    <p:sldId id="331" r:id="rId10"/>
    <p:sldId id="332" r:id="rId11"/>
    <p:sldId id="334" r:id="rId12"/>
    <p:sldId id="335" r:id="rId13"/>
    <p:sldId id="324" r:id="rId14"/>
    <p:sldId id="327" r:id="rId15"/>
    <p:sldId id="328" r:id="rId16"/>
    <p:sldId id="303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e2e09da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e2e09da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5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2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9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39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3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Hooks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1.0</a:t>
            </a: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usar?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indent="-457200">
              <a:buFont typeface="+mj-lt"/>
              <a:buAutoNum type="arabicPeriod"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Crie um contexto. O contexto é onde vamos armazenar nossa variáveis</a:t>
            </a:r>
          </a:p>
          <a:p>
            <a:pPr marL="88900" indent="0">
              <a:buNone/>
            </a:pP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App.js</a:t>
            </a:r>
            <a:endParaRPr lang="en-US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 const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BBBBBB"/>
                </a:solidFill>
                <a:latin typeface="Consolas" panose="020B0609020204030204" pitchFamily="49" charset="0"/>
              </a:rPr>
              <a:t>Auth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endParaRPr lang="en-US" b="1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546100" indent="-457200">
              <a:buAutoNum type="arabicPeriod" startAt="2"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Envolva os componentes que precisam ter acesso às variáveis pelo contexto. Aqui, vamos envolver a aplicação inteira.</a:t>
            </a:r>
          </a:p>
          <a:p>
            <a:pPr marL="88900" indent="0">
              <a:buNone/>
            </a:pPr>
            <a:r>
              <a:rPr lang="en-US" sz="24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App.js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sym typeface="Old Standard TT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{{token: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pPr marL="88900" indent="0">
              <a:buNone/>
            </a:pP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	// 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componentes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APP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b="1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5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usar?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3.    Agora, qualquer componente pode usar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useContext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 para receber o token</a:t>
            </a:r>
          </a:p>
          <a:p>
            <a:pPr marL="88900" indent="0">
              <a:buNone/>
            </a:pPr>
            <a:endParaRPr lang="en-US" b="0" i="1" dirty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PaginaLogin.js</a:t>
            </a:r>
            <a:endParaRPr lang="en-US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TokenContext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"../../../App"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endParaRPr lang="fr-FR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user 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TokenContext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fr-F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(user);</a:t>
            </a:r>
          </a:p>
          <a:p>
            <a:pPr marL="88900" indent="0">
              <a:buNone/>
            </a:pPr>
            <a:endParaRPr lang="en-US" b="1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1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usar?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4.    Para manipular o token, vamos colocar o token como estado do componente App e passar o token e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setToken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 pelo contexto para que todos consigam acessar e modificar o token</a:t>
            </a:r>
          </a:p>
          <a:p>
            <a:pPr marL="88900" indent="0">
              <a:buNone/>
            </a:pPr>
            <a:endParaRPr lang="en-US" b="0" i="1" dirty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 App.js</a:t>
            </a:r>
            <a:endParaRPr lang="en-US" b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fi-FI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[token, setToken] </a:t>
            </a:r>
            <a:r>
              <a:rPr lang="fi-FI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i-FI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({token:</a:t>
            </a:r>
            <a:r>
              <a:rPr lang="fi-FI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i-FI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88900" indent="0">
              <a:buNone/>
            </a:pPr>
            <a:endParaRPr lang="fi-FI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TokenContext.Provider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token:token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useToken:useToken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pPr marL="88900" indent="0">
              <a:buNone/>
            </a:pP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	// 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componentes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APP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b="1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2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2F262-9D91-4679-BCA9-9C7DEFFA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Efeitos Colaterais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6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Efeitos colaterais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Em um componente, queremos fazer ações demoradas: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 err="1"/>
              <a:t>Requisições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 err="1"/>
              <a:t>Processamentos</a:t>
            </a:r>
            <a:r>
              <a:rPr lang="en-US" dirty="0"/>
              <a:t> </a:t>
            </a:r>
            <a:r>
              <a:rPr lang="en-US" dirty="0" err="1"/>
              <a:t>pesados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/>
              <a:t>colaterais</a:t>
            </a:r>
            <a:endParaRPr lang="en-US" dirty="0"/>
          </a:p>
          <a:p>
            <a:r>
              <a:rPr lang="en-US" dirty="0"/>
              <a:t>Mas, </a:t>
            </a:r>
            <a:r>
              <a:rPr lang="en-US" dirty="0" err="1"/>
              <a:t>fazer</a:t>
            </a:r>
            <a:r>
              <a:rPr lang="en-US" dirty="0"/>
              <a:t> antes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renderizar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demorar</a:t>
            </a:r>
            <a:r>
              <a:rPr lang="en-US" dirty="0"/>
              <a:t> a </a:t>
            </a:r>
            <a:r>
              <a:rPr lang="en-US" dirty="0" err="1"/>
              <a:t>renderização</a:t>
            </a:r>
            <a:endParaRPr dirty="0"/>
          </a:p>
          <a:p>
            <a:r>
              <a:rPr lang="pt-BR" dirty="0"/>
              <a:t>Usaremos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hooks</a:t>
            </a:r>
            <a:r>
              <a:rPr lang="pt-BR" b="1" dirty="0"/>
              <a:t>!</a:t>
            </a:r>
          </a:p>
          <a:p>
            <a:pPr lvl="1">
              <a:spcBef>
                <a:spcPts val="0"/>
              </a:spcBef>
            </a:pPr>
            <a:r>
              <a:rPr lang="pt-BR" b="1" dirty="0" err="1"/>
              <a:t>useEffect</a:t>
            </a:r>
            <a:endParaRPr lang="pt-BR" dirty="0"/>
          </a:p>
          <a:p>
            <a:r>
              <a:rPr lang="pt-BR" dirty="0" err="1"/>
              <a:t>useEffect</a:t>
            </a:r>
            <a:r>
              <a:rPr lang="pt-BR" dirty="0"/>
              <a:t> recebe uma função a ser executada </a:t>
            </a:r>
            <a:r>
              <a:rPr lang="pt-BR" b="1" dirty="0"/>
              <a:t>depois</a:t>
            </a:r>
            <a:r>
              <a:rPr lang="pt-BR" dirty="0"/>
              <a:t> do componente renderizar</a:t>
            </a:r>
          </a:p>
          <a:p>
            <a:r>
              <a:rPr lang="pt-BR" dirty="0"/>
              <a:t>Normalmente, é utilizado para fazer requisições assíncronas que demoraram, como requisições para a API 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6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CB0F-610F-451B-B101-E8E3009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2936-BAA1-4AE3-A63C-E64BB2E35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[count, 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b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1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Você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clicou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${count} </a:t>
            </a:r>
            <a:r>
              <a:rPr lang="en-US" b="1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vezes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863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Estado do componente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Estado do componente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Em um componente de botão podemos querer armazenar o estado do botão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Quantas vezes ele foi clicado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 ele está desativado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Se ele já foi clicado</a:t>
            </a:r>
            <a:endParaRPr dirty="0"/>
          </a:p>
          <a:p>
            <a:r>
              <a:rPr lang="pt-BR" dirty="0"/>
              <a:t>Usaremos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hooks</a:t>
            </a:r>
            <a:r>
              <a:rPr lang="pt-BR" b="1" dirty="0"/>
              <a:t>!</a:t>
            </a:r>
          </a:p>
          <a:p>
            <a:pPr lvl="1"/>
            <a:r>
              <a:rPr lang="pt-BR" b="1" dirty="0" err="1"/>
              <a:t>useState</a:t>
            </a:r>
            <a:endParaRPr lang="pt-BR" b="1" dirty="0"/>
          </a:p>
          <a:p>
            <a:r>
              <a:rPr lang="pt-BR" dirty="0"/>
              <a:t>Usaremos, principalmente, para armazenar dados para lógica interna do componente (lógica de apresentação)</a:t>
            </a:r>
          </a:p>
          <a:p>
            <a:r>
              <a:rPr lang="pt-BR" dirty="0"/>
              <a:t>Eventualmente, usaremos para guardar dados de alunos, matrículas, posts, usuários ...</a:t>
            </a:r>
          </a:p>
          <a:p>
            <a:pPr marL="914400" marR="0" lvl="1" indent="-355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○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Geralmente, isso não se faz. Mas faremos para facilitar um pouco a arquitetura da aplicação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AC0-7EC0-487E-A165-44828268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useState</a:t>
            </a:r>
            <a:r>
              <a:rPr lang="pt-BR" dirty="0"/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8591-A59B-4265-A1B0-9D8EEC71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62133"/>
            <a:ext cx="11360800" cy="4920963"/>
          </a:xfrm>
        </p:spPr>
        <p:txBody>
          <a:bodyPr/>
          <a:lstStyle/>
          <a:p>
            <a:pPr marL="88900" indent="0">
              <a:buNone/>
            </a:pPr>
            <a:r>
              <a:rPr lang="pt-BR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pt-BR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pt-BR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88900" indent="0">
              <a:buNone/>
            </a:pP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BR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pt-BR" b="1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useState</a:t>
            </a:r>
            <a:r>
              <a:rPr lang="pt-BR" dirty="0"/>
              <a:t> recebe o valor inicial do estado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Nesse caso, o contador começa em 0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useState</a:t>
            </a:r>
            <a:r>
              <a:rPr lang="pt-BR" dirty="0"/>
              <a:t> retorna dois valores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Primeiro valor é o estado atual (</a:t>
            </a:r>
            <a:r>
              <a:rPr lang="pt-BR" dirty="0" err="1"/>
              <a:t>count</a:t>
            </a:r>
            <a:r>
              <a:rPr lang="pt-BR" dirty="0"/>
              <a:t>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Segundo valor é um função para atualizar o estado atual (</a:t>
            </a:r>
            <a:r>
              <a:rPr lang="pt-BR" dirty="0" err="1"/>
              <a:t>setCount</a:t>
            </a:r>
            <a:r>
              <a:rPr lang="pt-BR" dirty="0"/>
              <a:t>)</a:t>
            </a:r>
          </a:p>
          <a:p>
            <a:pPr marL="558800" lvl="1" indent="0">
              <a:lnSpc>
                <a:spcPct val="100000"/>
              </a:lnSpc>
              <a:buNone/>
            </a:pPr>
            <a:endParaRPr lang="pt-BR" dirty="0"/>
          </a:p>
          <a:p>
            <a:pPr marL="88900" indent="0">
              <a:lnSpc>
                <a:spcPct val="10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44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2F262-9D91-4679-BCA9-9C7DEFFA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Formulários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latin typeface="Old Standard TT" panose="020B0604020202020204" charset="0"/>
              </a:rPr>
              <a:t>Como capturar as informações de um formulário?</a:t>
            </a:r>
            <a:endParaRPr dirty="0">
              <a:latin typeface="Old Standard TT" panose="020B0604020202020204" charset="0"/>
            </a:endParaRPr>
          </a:p>
          <a:p>
            <a:r>
              <a:rPr lang="pt-BR" b="1" dirty="0" err="1">
                <a:latin typeface="Old Standard TT" panose="020B0604020202020204" charset="0"/>
              </a:rPr>
              <a:t>React</a:t>
            </a:r>
            <a:r>
              <a:rPr lang="pt-BR" b="1" dirty="0">
                <a:latin typeface="Old Standard TT" panose="020B0604020202020204" charset="0"/>
              </a:rPr>
              <a:t> Hook </a:t>
            </a:r>
            <a:r>
              <a:rPr lang="pt-BR" b="1" dirty="0" err="1">
                <a:latin typeface="Old Standard TT" panose="020B0604020202020204" charset="0"/>
              </a:rPr>
              <a:t>Forms</a:t>
            </a:r>
            <a:endParaRPr lang="pt-BR" b="1" dirty="0">
              <a:latin typeface="Old Standard TT" panose="020B0604020202020204" charset="0"/>
            </a:endParaRPr>
          </a:p>
          <a:p>
            <a:r>
              <a:rPr lang="pt-BR" dirty="0">
                <a:latin typeface="Old Standard TT" panose="020B0604020202020204" charset="0"/>
              </a:rPr>
              <a:t>Hook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ld Standard TT" panose="020B0604020202020204" charset="0"/>
              </a:rPr>
              <a:t>useForm</a:t>
            </a:r>
            <a:r>
              <a:rPr lang="en-US" b="1" i="0" dirty="0">
                <a:solidFill>
                  <a:schemeClr val="tx1"/>
                </a:solidFill>
                <a:effectLst/>
                <a:latin typeface="Old Standard TT" panose="020B0604020202020204" charset="0"/>
              </a:rPr>
              <a:t> </a:t>
            </a:r>
            <a:endParaRPr lang="pt-BR" b="1" dirty="0">
              <a:solidFill>
                <a:schemeClr val="tx1"/>
              </a:solidFill>
              <a:latin typeface="Old Standard TT" panose="020B0604020202020204" charset="0"/>
            </a:endParaRPr>
          </a:p>
          <a:p>
            <a:pPr lvl="1">
              <a:spcBef>
                <a:spcPts val="0"/>
              </a:spcBef>
            </a:pPr>
            <a:r>
              <a:rPr lang="pt-BR" dirty="0">
                <a:latin typeface="Old Standard TT" panose="020B0604020202020204" charset="0"/>
              </a:rPr>
              <a:t>Recebe nada</a:t>
            </a:r>
          </a:p>
          <a:p>
            <a:pPr lvl="1">
              <a:spcBef>
                <a:spcPts val="0"/>
              </a:spcBef>
            </a:pPr>
            <a:r>
              <a:rPr lang="pt-BR" dirty="0" err="1">
                <a:latin typeface="Old Standard TT" panose="020B0604020202020204" charset="0"/>
              </a:rPr>
              <a:t>Retonar</a:t>
            </a:r>
            <a:r>
              <a:rPr lang="pt-BR" dirty="0">
                <a:latin typeface="Old Standard TT" panose="020B0604020202020204" charset="0"/>
              </a:rPr>
              <a:t> dois valores:</a:t>
            </a:r>
          </a:p>
          <a:p>
            <a:pPr lvl="2">
              <a:spcBef>
                <a:spcPts val="0"/>
              </a:spcBef>
            </a:pPr>
            <a:r>
              <a:rPr lang="pt-BR" dirty="0">
                <a:latin typeface="Old Standard TT" panose="020B0604020202020204" charset="0"/>
              </a:rPr>
              <a:t>Primeiro é um objeto para registrar os campos</a:t>
            </a:r>
          </a:p>
          <a:p>
            <a:pPr lvl="2">
              <a:spcBef>
                <a:spcPts val="0"/>
              </a:spcBef>
            </a:pPr>
            <a:r>
              <a:rPr lang="pt-BR" dirty="0">
                <a:latin typeface="Old Standard TT" panose="020B0604020202020204" charset="0"/>
              </a:rPr>
              <a:t>Segundo é o que executa a ação ao submeter o </a:t>
            </a:r>
            <a:r>
              <a:rPr lang="pt-BR" dirty="0" err="1">
                <a:latin typeface="Old Standard TT" panose="020B0604020202020204" charset="0"/>
              </a:rPr>
              <a:t>form</a:t>
            </a:r>
            <a:endParaRPr lang="pt-BR" dirty="0">
              <a:latin typeface="Old Standard TT" panose="020B0604020202020204" charset="0"/>
            </a:endParaRPr>
          </a:p>
          <a:p>
            <a:r>
              <a:rPr lang="pt-BR" dirty="0">
                <a:latin typeface="Old Standard TT" panose="020B0604020202020204" charset="0"/>
              </a:rPr>
              <a:t>Instalação:</a:t>
            </a:r>
          </a:p>
          <a:p>
            <a:pPr lvl="1">
              <a:spcBef>
                <a:spcPts val="0"/>
              </a:spcBef>
            </a:pPr>
            <a:r>
              <a:rPr lang="en-US" sz="2000" i="0" dirty="0" err="1">
                <a:solidFill>
                  <a:schemeClr val="tx1"/>
                </a:solidFill>
                <a:effectLst/>
                <a:latin typeface="Old Standard TT" panose="020B0604020202020204" charset="0"/>
              </a:rPr>
              <a:t>npm</a:t>
            </a:r>
            <a:r>
              <a:rPr lang="en-US" sz="2000" i="0" dirty="0">
                <a:solidFill>
                  <a:schemeClr val="tx1"/>
                </a:solidFill>
                <a:effectLst/>
                <a:latin typeface="Old Standard TT" panose="020B0604020202020204" charset="0"/>
              </a:rPr>
              <a:t> install react-hook-form</a:t>
            </a:r>
            <a:endParaRPr lang="pt-BR" dirty="0">
              <a:latin typeface="Old Standard 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4954-CCCE-45A0-8817-0881C9E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-993"/>
            <a:ext cx="11360800" cy="817500"/>
          </a:xfrm>
        </p:spPr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677B-464B-466E-8D13-862F4581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666020"/>
            <a:ext cx="11360800" cy="6191979"/>
          </a:xfrm>
        </p:spPr>
        <p:txBody>
          <a:bodyPr/>
          <a:lstStyle/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useForm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"react-hook-form"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 register, 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useForm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)}&gt;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{register} /&gt;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{register}&gt;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&gt;female&lt;/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&gt;male&lt;/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&gt;other&lt;/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16CB1-AA2B-454E-9EC0-893F23DD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8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Estado Global</a:t>
            </a:r>
            <a:endParaRPr dirty="0"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Em várias partes da aplicação, queremos armazenar dados que serão usadas na aplicação inteira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Token de autenticação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Informações do usuário</a:t>
            </a:r>
          </a:p>
          <a:p>
            <a:r>
              <a:rPr lang="pt-BR" dirty="0"/>
              <a:t>Como acessar esses dados na aplicação inteira?</a:t>
            </a:r>
            <a:endParaRPr dirty="0"/>
          </a:p>
          <a:p>
            <a:r>
              <a:rPr lang="pt-BR" dirty="0"/>
              <a:t>Hook </a:t>
            </a:r>
            <a:r>
              <a:rPr lang="pt-BR" b="1" dirty="0" err="1"/>
              <a:t>useContext</a:t>
            </a:r>
            <a:endParaRPr lang="pt-BR" b="1" dirty="0"/>
          </a:p>
          <a:p>
            <a:r>
              <a:rPr lang="pt-BR" dirty="0"/>
              <a:t>No nosso sistema, colocaremos nossos dados de aplicação no componente App e usaremos </a:t>
            </a:r>
            <a:r>
              <a:rPr lang="pt-BR" dirty="0" err="1"/>
              <a:t>useContext</a:t>
            </a:r>
            <a:r>
              <a:rPr lang="pt-BR" dirty="0"/>
              <a:t> para distribuir esse dado para a aplicação toda</a:t>
            </a:r>
          </a:p>
          <a:p>
            <a:pPr marL="914400" marR="0" lvl="1" indent="-355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○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Isso não é o mais recomendado. Em aplicações reais, vale a pena usar um arquitetura como o </a:t>
            </a: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Redux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  <a:t>. Mas não vamos abordar isso nesse disciplina.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0919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805</Words>
  <Application>Microsoft Office PowerPoint</Application>
  <PresentationFormat>Widescreen</PresentationFormat>
  <Paragraphs>115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Old Standard TT</vt:lpstr>
      <vt:lpstr>Consolas</vt:lpstr>
      <vt:lpstr>Paperback</vt:lpstr>
      <vt:lpstr>React Hooks</vt:lpstr>
      <vt:lpstr>Estado do componente</vt:lpstr>
      <vt:lpstr>Estado do componente</vt:lpstr>
      <vt:lpstr>useState()</vt:lpstr>
      <vt:lpstr>Formulários</vt:lpstr>
      <vt:lpstr>Formulários</vt:lpstr>
      <vt:lpstr>Exemplo</vt:lpstr>
      <vt:lpstr>Estado Global</vt:lpstr>
      <vt:lpstr>Estado Global</vt:lpstr>
      <vt:lpstr>Como usar?</vt:lpstr>
      <vt:lpstr>Como usar?</vt:lpstr>
      <vt:lpstr>Como usar?</vt:lpstr>
      <vt:lpstr>Efeitos Colaterais</vt:lpstr>
      <vt:lpstr>Efeitos colaterais</vt:lpstr>
      <vt:lpstr>Exemplo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Web</dc:title>
  <cp:lastModifiedBy>Victor Aguiar Evangelista de Farias</cp:lastModifiedBy>
  <cp:revision>103</cp:revision>
  <dcterms:modified xsi:type="dcterms:W3CDTF">2021-03-11T03:54:40Z</dcterms:modified>
</cp:coreProperties>
</file>