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775779-6834-4725-9421-BCFCD8AEF912}">
  <a:tblStyle styleId="{5C775779-6834-4725-9421-BCFCD8AEF9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-Core Tasks: sending/editing snaps, messaging, using stories, accessing SnapMap, accessing the support page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-I’ll also explain a scenario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and Tim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1HdVWzz4H52MHN0S-ax5yrISDbNGETAGz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Snapchat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Blaisdell, Carly Ott, Joseph Crissey, Tim Rice, Brendan Lauck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 - Video Clips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Highlights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Study: Proposed Design Changes 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8250" y="1460550"/>
            <a:ext cx="36903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SnapMap easier to find (icon, swipe up from Stories Page)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BitMoji icon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dual encoding signifiers (using </a:t>
            </a:r>
            <a:r>
              <a:rPr lang="en"/>
              <a:t>graphics</a:t>
            </a:r>
            <a:r>
              <a:rPr lang="en"/>
              <a:t> and text)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 Story, New Message, Map, BitMoji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Signifier for where to click for viewing/opening messages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Moved Discover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Moved stories to their own screen (not on the same screen with messages)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Sorting stories function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225" y="974975"/>
            <a:ext cx="2181411" cy="38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950" y="976132"/>
            <a:ext cx="2181400" cy="380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Usability Study: Proposed Design Changes cont...</a:t>
            </a:r>
            <a:endParaRPr sz="22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050600" y="1049050"/>
            <a:ext cx="31521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voice support (microphone icon on camera screen, example phrase appears on camera screen)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788" y="1159725"/>
            <a:ext cx="3952620" cy="35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549" y="332375"/>
            <a:ext cx="2518018" cy="447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468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Motivation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Fun and simple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Sharing moments and staying connected with friends quick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Software Domain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</a:t>
            </a:r>
            <a:r>
              <a:rPr lang="en" sz="1300"/>
              <a:t>martphones: iOS and Android</a:t>
            </a:r>
            <a:endParaRPr sz="13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Population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People with smartphones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2.53 Billion smartphones globally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158 million current Snapchat users</a:t>
            </a:r>
            <a:endParaRPr sz="13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Software</a:t>
            </a:r>
            <a:endParaRPr sz="1500"/>
          </a:p>
          <a:p>
            <a: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Instagram stories and Facebook stories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Early Data Gathering</a:t>
            </a:r>
            <a:endParaRPr sz="2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of Study </a:t>
            </a:r>
            <a:endParaRPr sz="16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Thought about which Snapchat tasks we liked and used the most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Came up with usability questions for those core tasks</a:t>
            </a:r>
            <a:endParaRPr sz="13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Participants </a:t>
            </a:r>
            <a:endParaRPr sz="16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Heavy, medium, and light users. 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College students with different technical backgrounds and majors</a:t>
            </a:r>
            <a:endParaRPr sz="13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Findings</a:t>
            </a:r>
            <a:endParaRPr sz="16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Users generally can send “snaps” and messages quickly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Users are unaware of the Snapchat support page within the app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Most users were unaware of the SnapMap until they were told about it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31300" y="11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graphicFrame>
        <p:nvGraphicFramePr>
          <p:cNvPr id="153" name="Shape 153"/>
          <p:cNvGraphicFramePr/>
          <p:nvPr/>
        </p:nvGraphicFramePr>
        <p:xfrm>
          <a:off x="1586275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{5C775779-6834-4725-9421-BCFCD8AEF912}</a:tableStyleId>
              </a:tblPr>
              <a:tblGrid>
                <a:gridCol w="1933200"/>
                <a:gridCol w="1933200"/>
                <a:gridCol w="1933200"/>
              </a:tblGrid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Requirement</a:t>
                      </a:r>
                      <a:endParaRPr b="1"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Associated Usability Target(s)</a:t>
                      </a:r>
                      <a:endParaRPr b="1"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Empirical Source/Rationale</a:t>
                      </a:r>
                      <a:endParaRPr b="1"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take and edit photos and videos.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take a photo or video, edit it, and send it to their distribution list within 5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ability to quickly capture a moment, customize it, and share it is the nature of the app.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94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communicate with friends via a chat function that allows them to also send photos, videos, and messages.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access the chat function from the snap page as well as access photos/videos from the chat page.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chat feature gives users another option for sending and receiving messages.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7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send photos and videos to friends.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send photos and videos to people within 4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ability to quickly send photos and videos to contacts is one of the primary functionalities of Snapchat.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sort stories by multiple criteria.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choose how they want to sort stories (alphabetically, most recent, most popular, etc).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appreciate having the ability to personalize their experiences while using Snapchat.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61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send photos and videos to their story.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send photos and videos to their story within 3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story feature of Snapchat is essential as it brings its community of users closer.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Cont.</a:t>
            </a:r>
            <a:endParaRPr/>
          </a:p>
        </p:txBody>
      </p:sp>
      <p:graphicFrame>
        <p:nvGraphicFramePr>
          <p:cNvPr id="159" name="Shape 159"/>
          <p:cNvGraphicFramePr/>
          <p:nvPr/>
        </p:nvGraphicFramePr>
        <p:xfrm>
          <a:off x="1427375" y="9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{5C775779-6834-4725-9421-BCFCD8AEF912}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receive relevant tips on how to use functions.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should not ever have to go to an outside source to learn how to do things. User should be able to learn a desired function within 30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out of three users go to Google for questions on how to use the app. 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replay their friends stories as many times as they want within the story’s time period.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replay their friends stories as many times as they want within 5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Being able to replay friends’ stories is a convenient feature. 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access the map by pinching in the screen. 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access the map within 3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SnapMap is a fun additional feature that allows the community of users to connect.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voice activate support, e.g. “Hey SnapChat, how do I view the map?”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be able to receive a reply to the query within 3 seconds.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would provide a very accessible interface to discover and learn features. It would also provide data to SnapChat on what people do not know how to use.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Requirements</a:t>
            </a:r>
            <a:endParaRPr/>
          </a:p>
        </p:txBody>
      </p:sp>
      <p:graphicFrame>
        <p:nvGraphicFramePr>
          <p:cNvPr id="165" name="Shape 165"/>
          <p:cNvGraphicFramePr/>
          <p:nvPr/>
        </p:nvGraphicFramePr>
        <p:xfrm>
          <a:off x="1297500" y="13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{5C775779-6834-4725-9421-BCFCD8AEF912}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Experience Requirement</a:t>
                      </a:r>
                      <a:endParaRPr b="1"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Empirical Source/Rationale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rate the app at least 4 out of 5 on a scale of 1 - 5 for ease of use.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of 3 users rated it 3, 1 user rated it 4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rate the app at least 4 out of 5 on a scale of 1 - 5 for overall experience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of 3 users rated it a 4, 1 user rated it 5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rate the app at least 4 out of 5 on a scale of 1 - 5 for finding map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rated it a 1 or a 5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must rate the app at least 4 out of 5 on a scale of 1 - 5 for finding help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users rated this a 3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Requirements</a:t>
            </a:r>
            <a:endParaRPr/>
          </a:p>
        </p:txBody>
      </p:sp>
      <p:graphicFrame>
        <p:nvGraphicFramePr>
          <p:cNvPr id="171" name="Shape 171"/>
          <p:cNvGraphicFramePr/>
          <p:nvPr/>
        </p:nvGraphicFramePr>
        <p:xfrm>
          <a:off x="1410900" y="10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{5C775779-6834-4725-9421-BCFCD8AEF912}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Usability Requirement</a:t>
                      </a:r>
                      <a:endParaRPr b="1"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Empirical Source/Rationale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get to their messages from the 'snap' function.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participants agree that this is essential; messages should be located in a spot that is easy to find and access. 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see who has sent them snaps.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participants agree that this is essential.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see who has seen their snaps.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Participant 3 mentioned that this feature was one of her favorites. 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determine how many times a snap can be viewed before disappearing.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Participant 3 does not think this feature is necessary however, participant 1 thinks this feature could be valuable. 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navigate to sort the stories in the desired order within 1 second.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was mentioned as a common, desired feature.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must be able to ask SnapChat how to use any feature.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avoids cluttering the interface while enhancing discoverability and learnability of new features.</a:t>
                      </a:r>
                      <a:endParaRPr sz="1100">
                        <a:solidFill>
                          <a:srgbClr val="F3F3F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Interface Demo</a:t>
            </a:r>
            <a:endParaRPr sz="2800"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*</a:t>
            </a:r>
            <a:r>
              <a:rPr lang="en" sz="1600"/>
              <a:t>Live demo on camera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Study: Issue Documentation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Usability Problems</a:t>
            </a:r>
            <a:endParaRPr sz="16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Finding Snapchat Support Page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Finding SnapMap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Finding Stories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