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7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4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2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EF1E-9CFF-426D-8186-1F2325C44D74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5844-57F2-46F7-9EDB-FE22CADD9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7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Works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Marcus Lemke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7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Base</a:t>
            </a:r>
          </a:p>
          <a:p>
            <a:endParaRPr lang="en-US" dirty="0"/>
          </a:p>
          <a:p>
            <a:r>
              <a:rPr lang="en-US" dirty="0" smtClean="0"/>
              <a:t>Mat</a:t>
            </a:r>
          </a:p>
          <a:p>
            <a:endParaRPr lang="en-US" dirty="0"/>
          </a:p>
          <a:p>
            <a:r>
              <a:rPr lang="en-US" dirty="0" smtClean="0"/>
              <a:t>Rim</a:t>
            </a:r>
          </a:p>
          <a:p>
            <a:endParaRPr lang="en-US" dirty="0"/>
          </a:p>
          <a:p>
            <a:r>
              <a:rPr lang="en-US" dirty="0" smtClean="0"/>
              <a:t>Backboard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24717"/>
            <a:ext cx="5181600" cy="41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000"/>
            <a:ext cx="4646612" cy="372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36" y="2882900"/>
            <a:ext cx="4507876" cy="3613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6900" y="863600"/>
            <a:ext cx="149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Mat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03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64" y="631701"/>
            <a:ext cx="4305436" cy="34640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8" y="3505200"/>
            <a:ext cx="3843578" cy="309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96138" y="809500"/>
            <a:ext cx="15033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Rim</a:t>
            </a:r>
          </a:p>
        </p:txBody>
      </p:sp>
    </p:spTree>
    <p:extLst>
      <p:ext uri="{BB962C8B-B14F-4D97-AF65-F5344CB8AC3E}">
        <p14:creationId xmlns:p14="http://schemas.microsoft.com/office/powerpoint/2010/main" val="15614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230542"/>
            <a:ext cx="4157663" cy="33451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66" y="3446417"/>
            <a:ext cx="3687762" cy="29670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93" y="4006033"/>
            <a:ext cx="3212190" cy="2584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8300" y="1016000"/>
            <a:ext cx="388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Backboard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3123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NBA Style Basketball Hoop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32576"/>
            <a:ext cx="5181600" cy="41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7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pic>
        <p:nvPicPr>
          <p:cNvPr id="4" name="finished buil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506412"/>
            <a:ext cx="10109199" cy="4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0723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17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Solid Works Project</vt:lpstr>
      <vt:lpstr>Major Parts</vt:lpstr>
      <vt:lpstr>PowerPoint Presentation</vt:lpstr>
      <vt:lpstr>PowerPoint Presentation</vt:lpstr>
      <vt:lpstr>PowerPoint Presentation</vt:lpstr>
      <vt:lpstr>Final Product</vt:lpstr>
      <vt:lpstr>Video</vt:lpstr>
      <vt:lpstr>Questions?</vt:lpstr>
    </vt:vector>
  </TitlesOfParts>
  <Company>CGC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Works Project</dc:title>
  <dc:creator>Lemke,Marcus Carl</dc:creator>
  <cp:lastModifiedBy>Lemke,Marcus Carl</cp:lastModifiedBy>
  <cp:revision>2</cp:revision>
  <dcterms:created xsi:type="dcterms:W3CDTF">2015-10-20T22:28:10Z</dcterms:created>
  <dcterms:modified xsi:type="dcterms:W3CDTF">2015-10-20T22:44:46Z</dcterms:modified>
</cp:coreProperties>
</file>