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3"/>
  </p:normalViewPr>
  <p:slideViewPr>
    <p:cSldViewPr snapToGrid="0" snapToObjects="1">
      <p:cViewPr>
        <p:scale>
          <a:sx n="93" d="100"/>
          <a:sy n="93" d="100"/>
        </p:scale>
        <p:origin x="14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2C1AD-4EA9-4021-B63B-AF9C86F3DE14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74D906-9CD0-4C0D-9739-B6956C117DCA}">
      <dgm:prSet/>
      <dgm:spPr/>
      <dgm:t>
        <a:bodyPr/>
        <a:lstStyle/>
        <a:p>
          <a:r>
            <a:rPr lang="en-US"/>
            <a:t>_Array 1: 100% cells are non-empty values;</a:t>
          </a:r>
        </a:p>
      </dgm:t>
    </dgm:pt>
    <dgm:pt modelId="{80647979-8764-498D-9662-C04DC41A50E8}" type="parTrans" cxnId="{647C00DB-561F-4075-9C04-13F103662DE8}">
      <dgm:prSet/>
      <dgm:spPr/>
      <dgm:t>
        <a:bodyPr/>
        <a:lstStyle/>
        <a:p>
          <a:endParaRPr lang="en-US"/>
        </a:p>
      </dgm:t>
    </dgm:pt>
    <dgm:pt modelId="{15748380-624D-48F6-8504-DD16D0C18B61}" type="sibTrans" cxnId="{647C00DB-561F-4075-9C04-13F103662DE8}">
      <dgm:prSet/>
      <dgm:spPr/>
      <dgm:t>
        <a:bodyPr/>
        <a:lstStyle/>
        <a:p>
          <a:endParaRPr lang="en-US"/>
        </a:p>
      </dgm:t>
    </dgm:pt>
    <dgm:pt modelId="{E1C05327-4404-47D8-BC3D-11BCAB319EB0}">
      <dgm:prSet/>
      <dgm:spPr/>
      <dgm:t>
        <a:bodyPr/>
        <a:lstStyle/>
        <a:p>
          <a:r>
            <a:rPr lang="en-US"/>
            <a:t>_Array 2: Only the first 10% of consecutive cells are non-empty values;</a:t>
          </a:r>
        </a:p>
      </dgm:t>
    </dgm:pt>
    <dgm:pt modelId="{3AE7709A-AA21-4AA8-B83F-2EF0A25C1F16}" type="parTrans" cxnId="{DD135D42-DB90-4379-BCBF-44954A4F2518}">
      <dgm:prSet/>
      <dgm:spPr/>
      <dgm:t>
        <a:bodyPr/>
        <a:lstStyle/>
        <a:p>
          <a:endParaRPr lang="en-US"/>
        </a:p>
      </dgm:t>
    </dgm:pt>
    <dgm:pt modelId="{0006924A-EC67-4CC6-B5F6-839FBC3BFD43}" type="sibTrans" cxnId="{DD135D42-DB90-4379-BCBF-44954A4F2518}">
      <dgm:prSet/>
      <dgm:spPr/>
      <dgm:t>
        <a:bodyPr/>
        <a:lstStyle/>
        <a:p>
          <a:endParaRPr lang="en-US"/>
        </a:p>
      </dgm:t>
    </dgm:pt>
    <dgm:pt modelId="{53C2D88F-71BF-4B15-A343-F2E9737C7E74}">
      <dgm:prSet/>
      <dgm:spPr/>
      <dgm:t>
        <a:bodyPr/>
        <a:lstStyle/>
        <a:p>
          <a:r>
            <a:rPr lang="en-US"/>
            <a:t>_Array 3: Only the first 50% of consecutive cells are non-empty values;</a:t>
          </a:r>
        </a:p>
      </dgm:t>
    </dgm:pt>
    <dgm:pt modelId="{D6F9EFE4-D7C8-410F-B160-1E9F9DBB4B9E}" type="parTrans" cxnId="{2A7B760B-7F7A-4F30-AC3C-D5EA1676DCBE}">
      <dgm:prSet/>
      <dgm:spPr/>
      <dgm:t>
        <a:bodyPr/>
        <a:lstStyle/>
        <a:p>
          <a:endParaRPr lang="en-US"/>
        </a:p>
      </dgm:t>
    </dgm:pt>
    <dgm:pt modelId="{1B594CE4-2625-4256-93CA-9A30191DDC32}" type="sibTrans" cxnId="{2A7B760B-7F7A-4F30-AC3C-D5EA1676DCBE}">
      <dgm:prSet/>
      <dgm:spPr/>
      <dgm:t>
        <a:bodyPr/>
        <a:lstStyle/>
        <a:p>
          <a:endParaRPr lang="en-US"/>
        </a:p>
      </dgm:t>
    </dgm:pt>
    <dgm:pt modelId="{D2BA6861-49FF-4FE4-8BD8-FAC7B1C161AA}">
      <dgm:prSet/>
      <dgm:spPr/>
      <dgm:t>
        <a:bodyPr/>
        <a:lstStyle/>
        <a:p>
          <a:r>
            <a:rPr lang="en-US"/>
            <a:t>_Array 4: Only the last 10% of consecutive cells are non-empty values; and</a:t>
          </a:r>
        </a:p>
      </dgm:t>
    </dgm:pt>
    <dgm:pt modelId="{B6CD1F07-2301-4971-96C7-23DE073B2B5C}" type="parTrans" cxnId="{306D9095-3E40-41B6-9264-3C8374A2C08B}">
      <dgm:prSet/>
      <dgm:spPr/>
      <dgm:t>
        <a:bodyPr/>
        <a:lstStyle/>
        <a:p>
          <a:endParaRPr lang="en-US"/>
        </a:p>
      </dgm:t>
    </dgm:pt>
    <dgm:pt modelId="{84F09DE3-73DB-414B-9E45-347616FD3AA3}" type="sibTrans" cxnId="{306D9095-3E40-41B6-9264-3C8374A2C08B}">
      <dgm:prSet/>
      <dgm:spPr/>
      <dgm:t>
        <a:bodyPr/>
        <a:lstStyle/>
        <a:p>
          <a:endParaRPr lang="en-US"/>
        </a:p>
      </dgm:t>
    </dgm:pt>
    <dgm:pt modelId="{F8A5F380-3903-4C81-9754-32D88DE0B2F9}">
      <dgm:prSet/>
      <dgm:spPr/>
      <dgm:t>
        <a:bodyPr/>
        <a:lstStyle/>
        <a:p>
          <a:r>
            <a:rPr lang="en-US"/>
            <a:t>_Array 5: 10% of random cells are nonempty values. </a:t>
          </a:r>
        </a:p>
      </dgm:t>
    </dgm:pt>
    <dgm:pt modelId="{213D2823-CFD3-4949-8E6E-F194FA4CB98B}" type="parTrans" cxnId="{44299054-7045-4404-B40A-6D25879F1CD9}">
      <dgm:prSet/>
      <dgm:spPr/>
      <dgm:t>
        <a:bodyPr/>
        <a:lstStyle/>
        <a:p>
          <a:endParaRPr lang="en-US"/>
        </a:p>
      </dgm:t>
    </dgm:pt>
    <dgm:pt modelId="{382F6A21-9C28-4A60-8C48-DD8FB361D6EC}" type="sibTrans" cxnId="{44299054-7045-4404-B40A-6D25879F1CD9}">
      <dgm:prSet/>
      <dgm:spPr/>
      <dgm:t>
        <a:bodyPr/>
        <a:lstStyle/>
        <a:p>
          <a:endParaRPr lang="en-US"/>
        </a:p>
      </dgm:t>
    </dgm:pt>
    <dgm:pt modelId="{CFD30AAC-A380-49DE-9BCD-FF903E3CC10C}">
      <dgm:prSet/>
      <dgm:spPr/>
      <dgm:t>
        <a:bodyPr/>
        <a:lstStyle/>
        <a:p>
          <a:r>
            <a:rPr lang="en-US"/>
            <a:t>10x bigger than OS memory</a:t>
          </a:r>
        </a:p>
      </dgm:t>
    </dgm:pt>
    <dgm:pt modelId="{AFD4A10E-D350-4385-9A9A-2DDF3167DAB6}" type="parTrans" cxnId="{5C1268E0-7CE0-4E0C-B954-441C06494C38}">
      <dgm:prSet/>
      <dgm:spPr/>
      <dgm:t>
        <a:bodyPr/>
        <a:lstStyle/>
        <a:p>
          <a:endParaRPr lang="en-US"/>
        </a:p>
      </dgm:t>
    </dgm:pt>
    <dgm:pt modelId="{18FEDC02-DAFC-4DA8-94F3-6078C8442A24}" type="sibTrans" cxnId="{5C1268E0-7CE0-4E0C-B954-441C06494C38}">
      <dgm:prSet/>
      <dgm:spPr/>
      <dgm:t>
        <a:bodyPr/>
        <a:lstStyle/>
        <a:p>
          <a:endParaRPr lang="en-US"/>
        </a:p>
      </dgm:t>
    </dgm:pt>
    <dgm:pt modelId="{8E04BB38-EF6E-D44A-AC15-26D24258956F}" type="pres">
      <dgm:prSet presAssocID="{F892C1AD-4EA9-4021-B63B-AF9C86F3DE14}" presName="Name0" presStyleCnt="0">
        <dgm:presLayoutVars>
          <dgm:dir/>
          <dgm:resizeHandles val="exact"/>
        </dgm:presLayoutVars>
      </dgm:prSet>
      <dgm:spPr/>
    </dgm:pt>
    <dgm:pt modelId="{13DEFAD1-4981-7F4B-A536-B26B6E32B275}" type="pres">
      <dgm:prSet presAssocID="{A674D906-9CD0-4C0D-9739-B6956C117DCA}" presName="node" presStyleLbl="node1" presStyleIdx="0" presStyleCnt="6">
        <dgm:presLayoutVars>
          <dgm:bulletEnabled val="1"/>
        </dgm:presLayoutVars>
      </dgm:prSet>
      <dgm:spPr/>
    </dgm:pt>
    <dgm:pt modelId="{98AB931D-1720-D146-B9AB-B8CA56257D43}" type="pres">
      <dgm:prSet presAssocID="{15748380-624D-48F6-8504-DD16D0C18B61}" presName="sibTrans" presStyleLbl="sibTrans1D1" presStyleIdx="0" presStyleCnt="5"/>
      <dgm:spPr/>
    </dgm:pt>
    <dgm:pt modelId="{FA744284-6A93-CD4C-867A-129EC135AB59}" type="pres">
      <dgm:prSet presAssocID="{15748380-624D-48F6-8504-DD16D0C18B61}" presName="connectorText" presStyleLbl="sibTrans1D1" presStyleIdx="0" presStyleCnt="5"/>
      <dgm:spPr/>
    </dgm:pt>
    <dgm:pt modelId="{B9E1097E-4104-C744-9479-832195404F2E}" type="pres">
      <dgm:prSet presAssocID="{E1C05327-4404-47D8-BC3D-11BCAB319EB0}" presName="node" presStyleLbl="node1" presStyleIdx="1" presStyleCnt="6">
        <dgm:presLayoutVars>
          <dgm:bulletEnabled val="1"/>
        </dgm:presLayoutVars>
      </dgm:prSet>
      <dgm:spPr/>
    </dgm:pt>
    <dgm:pt modelId="{23218F2A-342E-3D4F-8975-A7BEC4357925}" type="pres">
      <dgm:prSet presAssocID="{0006924A-EC67-4CC6-B5F6-839FBC3BFD43}" presName="sibTrans" presStyleLbl="sibTrans1D1" presStyleIdx="1" presStyleCnt="5"/>
      <dgm:spPr/>
    </dgm:pt>
    <dgm:pt modelId="{50003C54-DB45-AD4E-862A-54524045ED74}" type="pres">
      <dgm:prSet presAssocID="{0006924A-EC67-4CC6-B5F6-839FBC3BFD43}" presName="connectorText" presStyleLbl="sibTrans1D1" presStyleIdx="1" presStyleCnt="5"/>
      <dgm:spPr/>
    </dgm:pt>
    <dgm:pt modelId="{FC6441AA-B931-0841-9443-D38B8292C42C}" type="pres">
      <dgm:prSet presAssocID="{53C2D88F-71BF-4B15-A343-F2E9737C7E74}" presName="node" presStyleLbl="node1" presStyleIdx="2" presStyleCnt="6">
        <dgm:presLayoutVars>
          <dgm:bulletEnabled val="1"/>
        </dgm:presLayoutVars>
      </dgm:prSet>
      <dgm:spPr/>
    </dgm:pt>
    <dgm:pt modelId="{5B8EF25F-EE89-A84C-A074-D0E8C791AE14}" type="pres">
      <dgm:prSet presAssocID="{1B594CE4-2625-4256-93CA-9A30191DDC32}" presName="sibTrans" presStyleLbl="sibTrans1D1" presStyleIdx="2" presStyleCnt="5"/>
      <dgm:spPr/>
    </dgm:pt>
    <dgm:pt modelId="{52BB4878-FA96-624A-8304-255745E0C528}" type="pres">
      <dgm:prSet presAssocID="{1B594CE4-2625-4256-93CA-9A30191DDC32}" presName="connectorText" presStyleLbl="sibTrans1D1" presStyleIdx="2" presStyleCnt="5"/>
      <dgm:spPr/>
    </dgm:pt>
    <dgm:pt modelId="{81301B43-3777-4643-A539-C69FC8E44842}" type="pres">
      <dgm:prSet presAssocID="{D2BA6861-49FF-4FE4-8BD8-FAC7B1C161AA}" presName="node" presStyleLbl="node1" presStyleIdx="3" presStyleCnt="6">
        <dgm:presLayoutVars>
          <dgm:bulletEnabled val="1"/>
        </dgm:presLayoutVars>
      </dgm:prSet>
      <dgm:spPr/>
    </dgm:pt>
    <dgm:pt modelId="{72EED296-1612-CC40-9759-B98A7A6CF949}" type="pres">
      <dgm:prSet presAssocID="{84F09DE3-73DB-414B-9E45-347616FD3AA3}" presName="sibTrans" presStyleLbl="sibTrans1D1" presStyleIdx="3" presStyleCnt="5"/>
      <dgm:spPr/>
    </dgm:pt>
    <dgm:pt modelId="{BD9DE52D-B309-A34E-99C7-40D9A0D081A6}" type="pres">
      <dgm:prSet presAssocID="{84F09DE3-73DB-414B-9E45-347616FD3AA3}" presName="connectorText" presStyleLbl="sibTrans1D1" presStyleIdx="3" presStyleCnt="5"/>
      <dgm:spPr/>
    </dgm:pt>
    <dgm:pt modelId="{7FB7C7B2-5885-2F4A-B646-F907F1FE1891}" type="pres">
      <dgm:prSet presAssocID="{F8A5F380-3903-4C81-9754-32D88DE0B2F9}" presName="node" presStyleLbl="node1" presStyleIdx="4" presStyleCnt="6">
        <dgm:presLayoutVars>
          <dgm:bulletEnabled val="1"/>
        </dgm:presLayoutVars>
      </dgm:prSet>
      <dgm:spPr/>
    </dgm:pt>
    <dgm:pt modelId="{7176D74F-9A19-D548-940F-036542668FC5}" type="pres">
      <dgm:prSet presAssocID="{382F6A21-9C28-4A60-8C48-DD8FB361D6EC}" presName="sibTrans" presStyleLbl="sibTrans1D1" presStyleIdx="4" presStyleCnt="5"/>
      <dgm:spPr/>
    </dgm:pt>
    <dgm:pt modelId="{A3403D42-7220-C147-95CC-E8A0FA5361AB}" type="pres">
      <dgm:prSet presAssocID="{382F6A21-9C28-4A60-8C48-DD8FB361D6EC}" presName="connectorText" presStyleLbl="sibTrans1D1" presStyleIdx="4" presStyleCnt="5"/>
      <dgm:spPr/>
    </dgm:pt>
    <dgm:pt modelId="{5106FD29-9355-4C4D-A124-24629F615EDB}" type="pres">
      <dgm:prSet presAssocID="{CFD30AAC-A380-49DE-9BCD-FF903E3CC10C}" presName="node" presStyleLbl="node1" presStyleIdx="5" presStyleCnt="6">
        <dgm:presLayoutVars>
          <dgm:bulletEnabled val="1"/>
        </dgm:presLayoutVars>
      </dgm:prSet>
      <dgm:spPr/>
    </dgm:pt>
  </dgm:ptLst>
  <dgm:cxnLst>
    <dgm:cxn modelId="{524BA509-18DD-2D4F-A61B-41ECB4F875F7}" type="presOf" srcId="{D2BA6861-49FF-4FE4-8BD8-FAC7B1C161AA}" destId="{81301B43-3777-4643-A539-C69FC8E44842}" srcOrd="0" destOrd="0" presId="urn:microsoft.com/office/officeart/2016/7/layout/RepeatingBendingProcessNew"/>
    <dgm:cxn modelId="{2A7B760B-7F7A-4F30-AC3C-D5EA1676DCBE}" srcId="{F892C1AD-4EA9-4021-B63B-AF9C86F3DE14}" destId="{53C2D88F-71BF-4B15-A343-F2E9737C7E74}" srcOrd="2" destOrd="0" parTransId="{D6F9EFE4-D7C8-410F-B160-1E9F9DBB4B9E}" sibTransId="{1B594CE4-2625-4256-93CA-9A30191DDC32}"/>
    <dgm:cxn modelId="{9479650E-0B69-9844-9252-CCFC639A7148}" type="presOf" srcId="{F892C1AD-4EA9-4021-B63B-AF9C86F3DE14}" destId="{8E04BB38-EF6E-D44A-AC15-26D24258956F}" srcOrd="0" destOrd="0" presId="urn:microsoft.com/office/officeart/2016/7/layout/RepeatingBendingProcessNew"/>
    <dgm:cxn modelId="{14D0A913-3562-E94A-BFCF-8963BC0D86DF}" type="presOf" srcId="{CFD30AAC-A380-49DE-9BCD-FF903E3CC10C}" destId="{5106FD29-9355-4C4D-A124-24629F615EDB}" srcOrd="0" destOrd="0" presId="urn:microsoft.com/office/officeart/2016/7/layout/RepeatingBendingProcessNew"/>
    <dgm:cxn modelId="{871CED13-1194-994D-B197-5C9E0AAC67E9}" type="presOf" srcId="{1B594CE4-2625-4256-93CA-9A30191DDC32}" destId="{52BB4878-FA96-624A-8304-255745E0C528}" srcOrd="1" destOrd="0" presId="urn:microsoft.com/office/officeart/2016/7/layout/RepeatingBendingProcessNew"/>
    <dgm:cxn modelId="{5D0B142B-8090-4D43-AA69-CA413518824D}" type="presOf" srcId="{84F09DE3-73DB-414B-9E45-347616FD3AA3}" destId="{BD9DE52D-B309-A34E-99C7-40D9A0D081A6}" srcOrd="1" destOrd="0" presId="urn:microsoft.com/office/officeart/2016/7/layout/RepeatingBendingProcessNew"/>
    <dgm:cxn modelId="{DD135D42-DB90-4379-BCBF-44954A4F2518}" srcId="{F892C1AD-4EA9-4021-B63B-AF9C86F3DE14}" destId="{E1C05327-4404-47D8-BC3D-11BCAB319EB0}" srcOrd="1" destOrd="0" parTransId="{3AE7709A-AA21-4AA8-B83F-2EF0A25C1F16}" sibTransId="{0006924A-EC67-4CC6-B5F6-839FBC3BFD43}"/>
    <dgm:cxn modelId="{52207E53-6D0B-F440-AF9D-BB1F4EF334E0}" type="presOf" srcId="{1B594CE4-2625-4256-93CA-9A30191DDC32}" destId="{5B8EF25F-EE89-A84C-A074-D0E8C791AE14}" srcOrd="0" destOrd="0" presId="urn:microsoft.com/office/officeart/2016/7/layout/RepeatingBendingProcessNew"/>
    <dgm:cxn modelId="{7836CC53-0C87-0D48-8EAE-96E8E7AF27F9}" type="presOf" srcId="{15748380-624D-48F6-8504-DD16D0C18B61}" destId="{FA744284-6A93-CD4C-867A-129EC135AB59}" srcOrd="1" destOrd="0" presId="urn:microsoft.com/office/officeart/2016/7/layout/RepeatingBendingProcessNew"/>
    <dgm:cxn modelId="{44299054-7045-4404-B40A-6D25879F1CD9}" srcId="{F892C1AD-4EA9-4021-B63B-AF9C86F3DE14}" destId="{F8A5F380-3903-4C81-9754-32D88DE0B2F9}" srcOrd="4" destOrd="0" parTransId="{213D2823-CFD3-4949-8E6E-F194FA4CB98B}" sibTransId="{382F6A21-9C28-4A60-8C48-DD8FB361D6EC}"/>
    <dgm:cxn modelId="{EF61C964-792B-2748-B5EF-022C01FE6F46}" type="presOf" srcId="{382F6A21-9C28-4A60-8C48-DD8FB361D6EC}" destId="{A3403D42-7220-C147-95CC-E8A0FA5361AB}" srcOrd="1" destOrd="0" presId="urn:microsoft.com/office/officeart/2016/7/layout/RepeatingBendingProcessNew"/>
    <dgm:cxn modelId="{85B73069-2691-2741-8929-A351DA705F81}" type="presOf" srcId="{84F09DE3-73DB-414B-9E45-347616FD3AA3}" destId="{72EED296-1612-CC40-9759-B98A7A6CF949}" srcOrd="0" destOrd="0" presId="urn:microsoft.com/office/officeart/2016/7/layout/RepeatingBendingProcessNew"/>
    <dgm:cxn modelId="{8891AA73-1060-DA4F-9281-DC6C0DC406D9}" type="presOf" srcId="{A674D906-9CD0-4C0D-9739-B6956C117DCA}" destId="{13DEFAD1-4981-7F4B-A536-B26B6E32B275}" srcOrd="0" destOrd="0" presId="urn:microsoft.com/office/officeart/2016/7/layout/RepeatingBendingProcessNew"/>
    <dgm:cxn modelId="{CEFD888C-13E6-7848-882D-19756FA5102B}" type="presOf" srcId="{0006924A-EC67-4CC6-B5F6-839FBC3BFD43}" destId="{23218F2A-342E-3D4F-8975-A7BEC4357925}" srcOrd="0" destOrd="0" presId="urn:microsoft.com/office/officeart/2016/7/layout/RepeatingBendingProcessNew"/>
    <dgm:cxn modelId="{10A0A48C-6F07-1C40-950E-45449B125E85}" type="presOf" srcId="{0006924A-EC67-4CC6-B5F6-839FBC3BFD43}" destId="{50003C54-DB45-AD4E-862A-54524045ED74}" srcOrd="1" destOrd="0" presId="urn:microsoft.com/office/officeart/2016/7/layout/RepeatingBendingProcessNew"/>
    <dgm:cxn modelId="{DD339F90-04AA-464D-A631-6785231EF4D1}" type="presOf" srcId="{382F6A21-9C28-4A60-8C48-DD8FB361D6EC}" destId="{7176D74F-9A19-D548-940F-036542668FC5}" srcOrd="0" destOrd="0" presId="urn:microsoft.com/office/officeart/2016/7/layout/RepeatingBendingProcessNew"/>
    <dgm:cxn modelId="{306D9095-3E40-41B6-9264-3C8374A2C08B}" srcId="{F892C1AD-4EA9-4021-B63B-AF9C86F3DE14}" destId="{D2BA6861-49FF-4FE4-8BD8-FAC7B1C161AA}" srcOrd="3" destOrd="0" parTransId="{B6CD1F07-2301-4971-96C7-23DE073B2B5C}" sibTransId="{84F09DE3-73DB-414B-9E45-347616FD3AA3}"/>
    <dgm:cxn modelId="{7CEA9FA8-BA11-8148-99EF-6411E0D44EC6}" type="presOf" srcId="{F8A5F380-3903-4C81-9754-32D88DE0B2F9}" destId="{7FB7C7B2-5885-2F4A-B646-F907F1FE1891}" srcOrd="0" destOrd="0" presId="urn:microsoft.com/office/officeart/2016/7/layout/RepeatingBendingProcessNew"/>
    <dgm:cxn modelId="{8669DADA-6578-4A4D-8EAA-1D96B11074BC}" type="presOf" srcId="{E1C05327-4404-47D8-BC3D-11BCAB319EB0}" destId="{B9E1097E-4104-C744-9479-832195404F2E}" srcOrd="0" destOrd="0" presId="urn:microsoft.com/office/officeart/2016/7/layout/RepeatingBendingProcessNew"/>
    <dgm:cxn modelId="{647C00DB-561F-4075-9C04-13F103662DE8}" srcId="{F892C1AD-4EA9-4021-B63B-AF9C86F3DE14}" destId="{A674D906-9CD0-4C0D-9739-B6956C117DCA}" srcOrd="0" destOrd="0" parTransId="{80647979-8764-498D-9662-C04DC41A50E8}" sibTransId="{15748380-624D-48F6-8504-DD16D0C18B61}"/>
    <dgm:cxn modelId="{5C1268E0-7CE0-4E0C-B954-441C06494C38}" srcId="{F892C1AD-4EA9-4021-B63B-AF9C86F3DE14}" destId="{CFD30AAC-A380-49DE-9BCD-FF903E3CC10C}" srcOrd="5" destOrd="0" parTransId="{AFD4A10E-D350-4385-9A9A-2DDF3167DAB6}" sibTransId="{18FEDC02-DAFC-4DA8-94F3-6078C8442A24}"/>
    <dgm:cxn modelId="{4F6302F9-8BF5-6947-9EB3-5CB58383D0F6}" type="presOf" srcId="{53C2D88F-71BF-4B15-A343-F2E9737C7E74}" destId="{FC6441AA-B931-0841-9443-D38B8292C42C}" srcOrd="0" destOrd="0" presId="urn:microsoft.com/office/officeart/2016/7/layout/RepeatingBendingProcessNew"/>
    <dgm:cxn modelId="{25509FFB-13C3-F142-8841-99082FDF6244}" type="presOf" srcId="{15748380-624D-48F6-8504-DD16D0C18B61}" destId="{98AB931D-1720-D146-B9AB-B8CA56257D43}" srcOrd="0" destOrd="0" presId="urn:microsoft.com/office/officeart/2016/7/layout/RepeatingBendingProcessNew"/>
    <dgm:cxn modelId="{E4891DB5-17BE-2747-B6A3-CE15BE448B1A}" type="presParOf" srcId="{8E04BB38-EF6E-D44A-AC15-26D24258956F}" destId="{13DEFAD1-4981-7F4B-A536-B26B6E32B275}" srcOrd="0" destOrd="0" presId="urn:microsoft.com/office/officeart/2016/7/layout/RepeatingBendingProcessNew"/>
    <dgm:cxn modelId="{BB5C5615-607B-AA4C-AD25-751B350EFA78}" type="presParOf" srcId="{8E04BB38-EF6E-D44A-AC15-26D24258956F}" destId="{98AB931D-1720-D146-B9AB-B8CA56257D43}" srcOrd="1" destOrd="0" presId="urn:microsoft.com/office/officeart/2016/7/layout/RepeatingBendingProcessNew"/>
    <dgm:cxn modelId="{A049F0BA-CA83-C14A-9E14-2A706A73DC9E}" type="presParOf" srcId="{98AB931D-1720-D146-B9AB-B8CA56257D43}" destId="{FA744284-6A93-CD4C-867A-129EC135AB59}" srcOrd="0" destOrd="0" presId="urn:microsoft.com/office/officeart/2016/7/layout/RepeatingBendingProcessNew"/>
    <dgm:cxn modelId="{F4B0B967-D7DA-5A4B-AF24-2322244FE35F}" type="presParOf" srcId="{8E04BB38-EF6E-D44A-AC15-26D24258956F}" destId="{B9E1097E-4104-C744-9479-832195404F2E}" srcOrd="2" destOrd="0" presId="urn:microsoft.com/office/officeart/2016/7/layout/RepeatingBendingProcessNew"/>
    <dgm:cxn modelId="{41C752B7-44D6-BE4B-8334-AC4A4FA4381C}" type="presParOf" srcId="{8E04BB38-EF6E-D44A-AC15-26D24258956F}" destId="{23218F2A-342E-3D4F-8975-A7BEC4357925}" srcOrd="3" destOrd="0" presId="urn:microsoft.com/office/officeart/2016/7/layout/RepeatingBendingProcessNew"/>
    <dgm:cxn modelId="{5175EAB3-A138-5648-8DA4-96337EA08D8A}" type="presParOf" srcId="{23218F2A-342E-3D4F-8975-A7BEC4357925}" destId="{50003C54-DB45-AD4E-862A-54524045ED74}" srcOrd="0" destOrd="0" presId="urn:microsoft.com/office/officeart/2016/7/layout/RepeatingBendingProcessNew"/>
    <dgm:cxn modelId="{AE54A84F-01FD-D043-A667-DC14074175BC}" type="presParOf" srcId="{8E04BB38-EF6E-D44A-AC15-26D24258956F}" destId="{FC6441AA-B931-0841-9443-D38B8292C42C}" srcOrd="4" destOrd="0" presId="urn:microsoft.com/office/officeart/2016/7/layout/RepeatingBendingProcessNew"/>
    <dgm:cxn modelId="{B81DB321-A39C-BD4D-B8F6-9F930156B3B4}" type="presParOf" srcId="{8E04BB38-EF6E-D44A-AC15-26D24258956F}" destId="{5B8EF25F-EE89-A84C-A074-D0E8C791AE14}" srcOrd="5" destOrd="0" presId="urn:microsoft.com/office/officeart/2016/7/layout/RepeatingBendingProcessNew"/>
    <dgm:cxn modelId="{A0AC4631-4C09-274D-87C4-474B44EDD23C}" type="presParOf" srcId="{5B8EF25F-EE89-A84C-A074-D0E8C791AE14}" destId="{52BB4878-FA96-624A-8304-255745E0C528}" srcOrd="0" destOrd="0" presId="urn:microsoft.com/office/officeart/2016/7/layout/RepeatingBendingProcessNew"/>
    <dgm:cxn modelId="{37C6433A-CF24-914E-AED0-9E85E7D1AF1F}" type="presParOf" srcId="{8E04BB38-EF6E-D44A-AC15-26D24258956F}" destId="{81301B43-3777-4643-A539-C69FC8E44842}" srcOrd="6" destOrd="0" presId="urn:microsoft.com/office/officeart/2016/7/layout/RepeatingBendingProcessNew"/>
    <dgm:cxn modelId="{0C5B8331-89B4-AB4D-A1EF-7D4F6D564E63}" type="presParOf" srcId="{8E04BB38-EF6E-D44A-AC15-26D24258956F}" destId="{72EED296-1612-CC40-9759-B98A7A6CF949}" srcOrd="7" destOrd="0" presId="urn:microsoft.com/office/officeart/2016/7/layout/RepeatingBendingProcessNew"/>
    <dgm:cxn modelId="{E3171302-5852-E94A-96C9-4081A6B5459A}" type="presParOf" srcId="{72EED296-1612-CC40-9759-B98A7A6CF949}" destId="{BD9DE52D-B309-A34E-99C7-40D9A0D081A6}" srcOrd="0" destOrd="0" presId="urn:microsoft.com/office/officeart/2016/7/layout/RepeatingBendingProcessNew"/>
    <dgm:cxn modelId="{6E38685D-8DB3-3B48-98F7-3E502B22693D}" type="presParOf" srcId="{8E04BB38-EF6E-D44A-AC15-26D24258956F}" destId="{7FB7C7B2-5885-2F4A-B646-F907F1FE1891}" srcOrd="8" destOrd="0" presId="urn:microsoft.com/office/officeart/2016/7/layout/RepeatingBendingProcessNew"/>
    <dgm:cxn modelId="{70105076-6695-724C-863E-F0BD717A348B}" type="presParOf" srcId="{8E04BB38-EF6E-D44A-AC15-26D24258956F}" destId="{7176D74F-9A19-D548-940F-036542668FC5}" srcOrd="9" destOrd="0" presId="urn:microsoft.com/office/officeart/2016/7/layout/RepeatingBendingProcessNew"/>
    <dgm:cxn modelId="{4C5F5D6A-F25F-8546-91C4-6E07BAD8E6E8}" type="presParOf" srcId="{7176D74F-9A19-D548-940F-036542668FC5}" destId="{A3403D42-7220-C147-95CC-E8A0FA5361AB}" srcOrd="0" destOrd="0" presId="urn:microsoft.com/office/officeart/2016/7/layout/RepeatingBendingProcessNew"/>
    <dgm:cxn modelId="{891A4C79-6B03-BF4C-8B16-491F424B37D6}" type="presParOf" srcId="{8E04BB38-EF6E-D44A-AC15-26D24258956F}" destId="{5106FD29-9355-4C4D-A124-24629F615ED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B931D-1720-D146-B9AB-B8CA56257D43}">
      <dsp:nvSpPr>
        <dsp:cNvPr id="0" name=""/>
        <dsp:cNvSpPr/>
      </dsp:nvSpPr>
      <dsp:spPr>
        <a:xfrm>
          <a:off x="3025658" y="595089"/>
          <a:ext cx="4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68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3242" y="638358"/>
        <a:ext cx="24514" cy="4902"/>
      </dsp:txXfrm>
    </dsp:sp>
    <dsp:sp modelId="{13DEFAD1-4981-7F4B-A536-B26B6E32B275}">
      <dsp:nvSpPr>
        <dsp:cNvPr id="0" name=""/>
        <dsp:cNvSpPr/>
      </dsp:nvSpPr>
      <dsp:spPr>
        <a:xfrm>
          <a:off x="895794" y="1310"/>
          <a:ext cx="2131663" cy="12789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453" tIns="109642" rIns="104453" bIns="10964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_Array 1: 100% cells are non-empty values;</a:t>
          </a:r>
        </a:p>
      </dsp:txBody>
      <dsp:txXfrm>
        <a:off x="895794" y="1310"/>
        <a:ext cx="2131663" cy="1278998"/>
      </dsp:txXfrm>
    </dsp:sp>
    <dsp:sp modelId="{23218F2A-342E-3D4F-8975-A7BEC4357925}">
      <dsp:nvSpPr>
        <dsp:cNvPr id="0" name=""/>
        <dsp:cNvSpPr/>
      </dsp:nvSpPr>
      <dsp:spPr>
        <a:xfrm>
          <a:off x="1961626" y="1278509"/>
          <a:ext cx="2621946" cy="459682"/>
        </a:xfrm>
        <a:custGeom>
          <a:avLst/>
          <a:gdLst/>
          <a:ahLst/>
          <a:cxnLst/>
          <a:rect l="0" t="0" r="0" b="0"/>
          <a:pathLst>
            <a:path>
              <a:moveTo>
                <a:pt x="2621946" y="0"/>
              </a:moveTo>
              <a:lnTo>
                <a:pt x="2621946" y="246941"/>
              </a:lnTo>
              <a:lnTo>
                <a:pt x="0" y="246941"/>
              </a:lnTo>
              <a:lnTo>
                <a:pt x="0" y="459682"/>
              </a:lnTo>
            </a:path>
          </a:pathLst>
        </a:custGeom>
        <a:noFill/>
        <a:ln w="9525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05914" y="1505899"/>
        <a:ext cx="133369" cy="4902"/>
      </dsp:txXfrm>
    </dsp:sp>
    <dsp:sp modelId="{B9E1097E-4104-C744-9479-832195404F2E}">
      <dsp:nvSpPr>
        <dsp:cNvPr id="0" name=""/>
        <dsp:cNvSpPr/>
      </dsp:nvSpPr>
      <dsp:spPr>
        <a:xfrm>
          <a:off x="3517740" y="1310"/>
          <a:ext cx="2131663" cy="1278998"/>
        </a:xfrm>
        <a:prstGeom prst="rect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453" tIns="109642" rIns="104453" bIns="10964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_Array 2: Only the first 10% of consecutive cells are non-empty values;</a:t>
          </a:r>
        </a:p>
      </dsp:txBody>
      <dsp:txXfrm>
        <a:off x="3517740" y="1310"/>
        <a:ext cx="2131663" cy="1278998"/>
      </dsp:txXfrm>
    </dsp:sp>
    <dsp:sp modelId="{5B8EF25F-EE89-A84C-A074-D0E8C791AE14}">
      <dsp:nvSpPr>
        <dsp:cNvPr id="0" name=""/>
        <dsp:cNvSpPr/>
      </dsp:nvSpPr>
      <dsp:spPr>
        <a:xfrm>
          <a:off x="3025658" y="2364371"/>
          <a:ext cx="4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682" y="45720"/>
              </a:lnTo>
            </a:path>
          </a:pathLst>
        </a:custGeom>
        <a:noFill/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3242" y="2407639"/>
        <a:ext cx="24514" cy="4902"/>
      </dsp:txXfrm>
    </dsp:sp>
    <dsp:sp modelId="{FC6441AA-B931-0841-9443-D38B8292C42C}">
      <dsp:nvSpPr>
        <dsp:cNvPr id="0" name=""/>
        <dsp:cNvSpPr/>
      </dsp:nvSpPr>
      <dsp:spPr>
        <a:xfrm>
          <a:off x="895794" y="1770591"/>
          <a:ext cx="2131663" cy="1278998"/>
        </a:xfrm>
        <a:prstGeom prst="rect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453" tIns="109642" rIns="104453" bIns="10964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_Array 3: Only the first 50% of consecutive cells are non-empty values;</a:t>
          </a:r>
        </a:p>
      </dsp:txBody>
      <dsp:txXfrm>
        <a:off x="895794" y="1770591"/>
        <a:ext cx="2131663" cy="1278998"/>
      </dsp:txXfrm>
    </dsp:sp>
    <dsp:sp modelId="{72EED296-1612-CC40-9759-B98A7A6CF949}">
      <dsp:nvSpPr>
        <dsp:cNvPr id="0" name=""/>
        <dsp:cNvSpPr/>
      </dsp:nvSpPr>
      <dsp:spPr>
        <a:xfrm>
          <a:off x="1961626" y="3047790"/>
          <a:ext cx="2621946" cy="459682"/>
        </a:xfrm>
        <a:custGeom>
          <a:avLst/>
          <a:gdLst/>
          <a:ahLst/>
          <a:cxnLst/>
          <a:rect l="0" t="0" r="0" b="0"/>
          <a:pathLst>
            <a:path>
              <a:moveTo>
                <a:pt x="2621946" y="0"/>
              </a:moveTo>
              <a:lnTo>
                <a:pt x="2621946" y="246941"/>
              </a:lnTo>
              <a:lnTo>
                <a:pt x="0" y="246941"/>
              </a:lnTo>
              <a:lnTo>
                <a:pt x="0" y="459682"/>
              </a:lnTo>
            </a:path>
          </a:pathLst>
        </a:custGeom>
        <a:noFill/>
        <a:ln w="9525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05914" y="3275180"/>
        <a:ext cx="133369" cy="4902"/>
      </dsp:txXfrm>
    </dsp:sp>
    <dsp:sp modelId="{81301B43-3777-4643-A539-C69FC8E44842}">
      <dsp:nvSpPr>
        <dsp:cNvPr id="0" name=""/>
        <dsp:cNvSpPr/>
      </dsp:nvSpPr>
      <dsp:spPr>
        <a:xfrm>
          <a:off x="3517740" y="1770591"/>
          <a:ext cx="2131663" cy="1278998"/>
        </a:xfrm>
        <a:prstGeom prst="rect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453" tIns="109642" rIns="104453" bIns="10964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_Array 4: Only the last 10% of consecutive cells are non-empty values; and</a:t>
          </a:r>
        </a:p>
      </dsp:txBody>
      <dsp:txXfrm>
        <a:off x="3517740" y="1770591"/>
        <a:ext cx="2131663" cy="1278998"/>
      </dsp:txXfrm>
    </dsp:sp>
    <dsp:sp modelId="{7176D74F-9A19-D548-940F-036542668FC5}">
      <dsp:nvSpPr>
        <dsp:cNvPr id="0" name=""/>
        <dsp:cNvSpPr/>
      </dsp:nvSpPr>
      <dsp:spPr>
        <a:xfrm>
          <a:off x="3025658" y="4133652"/>
          <a:ext cx="4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682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3242" y="4176920"/>
        <a:ext cx="24514" cy="4902"/>
      </dsp:txXfrm>
    </dsp:sp>
    <dsp:sp modelId="{7FB7C7B2-5885-2F4A-B646-F907F1FE1891}">
      <dsp:nvSpPr>
        <dsp:cNvPr id="0" name=""/>
        <dsp:cNvSpPr/>
      </dsp:nvSpPr>
      <dsp:spPr>
        <a:xfrm>
          <a:off x="895794" y="3539872"/>
          <a:ext cx="2131663" cy="1278998"/>
        </a:xfrm>
        <a:prstGeom prst="rect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453" tIns="109642" rIns="104453" bIns="10964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_Array 5: 10% of random cells are nonempty values. </a:t>
          </a:r>
        </a:p>
      </dsp:txBody>
      <dsp:txXfrm>
        <a:off x="895794" y="3539872"/>
        <a:ext cx="2131663" cy="1278998"/>
      </dsp:txXfrm>
    </dsp:sp>
    <dsp:sp modelId="{5106FD29-9355-4C4D-A124-24629F615EDB}">
      <dsp:nvSpPr>
        <dsp:cNvPr id="0" name=""/>
        <dsp:cNvSpPr/>
      </dsp:nvSpPr>
      <dsp:spPr>
        <a:xfrm>
          <a:off x="3517740" y="3539872"/>
          <a:ext cx="2131663" cy="1278998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453" tIns="109642" rIns="104453" bIns="10964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10x bigger than OS memory</a:t>
          </a:r>
        </a:p>
      </dsp:txBody>
      <dsp:txXfrm>
        <a:off x="3517740" y="3539872"/>
        <a:ext cx="2131663" cy="1278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90226-A117-054B-A799-496E239BE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Quick presentation on tiledb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4DEE4-A5C5-B94B-A010-0BC0D4EE3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https://tiledb.io/</a:t>
            </a:r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F8E375D-C805-BB4E-88C7-5048B4CC0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001" y="3647969"/>
            <a:ext cx="3686910" cy="7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96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CD15-F8F6-9746-97C8-8638F3CC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AFA3-2C6A-AA43-8C8C-2D0D23F6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Novel Storage Manager</a:t>
            </a:r>
          </a:p>
          <a:p>
            <a:pPr>
              <a:lnSpc>
                <a:spcPct val="90000"/>
              </a:lnSpc>
            </a:pPr>
            <a:r>
              <a:rPr lang="en-US"/>
              <a:t>Sparse and Dense Array Management</a:t>
            </a:r>
          </a:p>
          <a:p>
            <a:pPr>
              <a:lnSpc>
                <a:spcPct val="90000"/>
              </a:lnSpc>
            </a:pPr>
            <a:r>
              <a:rPr lang="en-US"/>
              <a:t>Fragments</a:t>
            </a:r>
          </a:p>
          <a:p>
            <a:pPr>
              <a:lnSpc>
                <a:spcPct val="90000"/>
              </a:lnSpc>
            </a:pPr>
            <a:r>
              <a:rPr lang="en-US"/>
              <a:t>Data Tile</a:t>
            </a:r>
          </a:p>
          <a:p>
            <a:pPr>
              <a:lnSpc>
                <a:spcPct val="90000"/>
              </a:lnSpc>
            </a:pPr>
            <a:r>
              <a:rPr lang="en-US"/>
              <a:t>Read/Write – Biggest Applications</a:t>
            </a:r>
          </a:p>
          <a:p>
            <a:pPr lvl="1">
              <a:lnSpc>
                <a:spcPct val="90000"/>
              </a:lnSpc>
            </a:pPr>
            <a:r>
              <a:rPr lang="en-US"/>
              <a:t>Sequential Write</a:t>
            </a:r>
          </a:p>
          <a:p>
            <a:pPr lvl="1">
              <a:lnSpc>
                <a:spcPct val="90000"/>
              </a:lnSpc>
            </a:pPr>
            <a:r>
              <a:rPr lang="en-US"/>
              <a:t>Random Write</a:t>
            </a:r>
          </a:p>
          <a:p>
            <a:pPr>
              <a:lnSpc>
                <a:spcPct val="90000"/>
              </a:lnSpc>
            </a:pPr>
            <a:r>
              <a:rPr lang="en-US"/>
              <a:t>Parallelism</a:t>
            </a:r>
          </a:p>
          <a:p>
            <a:pPr lvl="1">
              <a:lnSpc>
                <a:spcPct val="90000"/>
              </a:lnSpc>
            </a:pPr>
            <a:r>
              <a:rPr lang="en-US"/>
              <a:t>Multi-Threading</a:t>
            </a:r>
          </a:p>
          <a:p>
            <a:pPr lvl="1">
              <a:lnSpc>
                <a:spcPct val="90000"/>
              </a:lnSpc>
            </a:pPr>
            <a:r>
              <a:rPr lang="en-US"/>
              <a:t>Multi-Processing</a:t>
            </a:r>
          </a:p>
        </p:txBody>
      </p:sp>
      <p:pic>
        <p:nvPicPr>
          <p:cNvPr id="5" name="Picture 4" descr="A picture containing crossword puzzle&#10;&#10;Description automatically generated">
            <a:extLst>
              <a:ext uri="{FF2B5EF4-FFF2-40B4-BE49-F238E27FC236}">
                <a16:creationId xmlns:a16="http://schemas.microsoft.com/office/drawing/2014/main" id="{99D02780-2111-4B49-82EC-40EBEF268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34" y="639098"/>
            <a:ext cx="377884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D88AB-A8D8-6C4E-B925-D6E5490F4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94" y="3920670"/>
            <a:ext cx="5454122" cy="189530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46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DA17-F061-A047-BC98-6CB87C30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8C14-AEB3-BB4E-A0DB-58DA233F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C, C++, Ruby, Python +</a:t>
            </a:r>
          </a:p>
          <a:p>
            <a:pPr>
              <a:lnSpc>
                <a:spcPct val="90000"/>
              </a:lnSpc>
            </a:pPr>
            <a:r>
              <a:rPr lang="en-US" sz="1700"/>
              <a:t>Novel Dense Tools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Compression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Parallelism</a:t>
            </a:r>
          </a:p>
          <a:p>
            <a:pPr>
              <a:lnSpc>
                <a:spcPct val="90000"/>
              </a:lnSpc>
            </a:pPr>
            <a:r>
              <a:rPr lang="en-US" sz="1700"/>
              <a:t>Arbitrary Dimensionality &amp; Array Schema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Revisiting Fragments</a:t>
            </a:r>
          </a:p>
          <a:p>
            <a:pPr>
              <a:lnSpc>
                <a:spcPct val="90000"/>
              </a:lnSpc>
            </a:pPr>
            <a:r>
              <a:rPr lang="en-US" sz="1700"/>
              <a:t>Why Don’t all big Data Managers utilize fragments?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Most actually use SQL Where </a:t>
            </a:r>
          </a:p>
          <a:p>
            <a:pPr>
              <a:lnSpc>
                <a:spcPct val="90000"/>
              </a:lnSpc>
            </a:pPr>
            <a:r>
              <a:rPr lang="en-US" sz="1700"/>
              <a:t>How does Performance Work?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sp>
        <p:nvSpPr>
          <p:cNvPr id="14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5C906-F7FA-D843-8DDD-E4E27B9B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09" y="897063"/>
            <a:ext cx="5204358" cy="215980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6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C7B383-2426-6A4B-9126-C4699454A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3981681"/>
            <a:ext cx="5204358" cy="1769480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01228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8E268-0D2D-7E4C-B979-38A75C12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Work This semester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7FE16A9-DE7B-42A1-98D1-561612888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082808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249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DCD8-B8F0-094B-B6F8-BF53EEED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AWS</a:t>
            </a:r>
          </a:p>
        </p:txBody>
      </p:sp>
      <p:pic>
        <p:nvPicPr>
          <p:cNvPr id="5" name="Content Placeholder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C51E8AB3-83D8-C942-AD8A-34FEFEA9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627380"/>
            <a:ext cx="10512377" cy="5230620"/>
          </a:xfrm>
        </p:spPr>
      </p:pic>
    </p:spTree>
    <p:extLst>
      <p:ext uri="{BB962C8B-B14F-4D97-AF65-F5344CB8AC3E}">
        <p14:creationId xmlns:p14="http://schemas.microsoft.com/office/powerpoint/2010/main" val="13196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16C4-BD3A-4045-96C6-CA5FDB80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A4E1BAA-FE46-7744-954E-56645A43D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3" y="175312"/>
            <a:ext cx="6207829" cy="650737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490E4-109C-6748-83C0-4BB67E771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99" y="418523"/>
            <a:ext cx="4203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0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A Quick presentation on tiledb</vt:lpstr>
      <vt:lpstr>Overview</vt:lpstr>
      <vt:lpstr>Workflow</vt:lpstr>
      <vt:lpstr>My Work This semester</vt:lpstr>
      <vt:lpstr>AWS</vt:lpstr>
      <vt:lpstr>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presentation on tiledb</dc:title>
  <dc:creator>Marcus Casey</dc:creator>
  <cp:lastModifiedBy>Marcus Casey</cp:lastModifiedBy>
  <cp:revision>2</cp:revision>
  <dcterms:created xsi:type="dcterms:W3CDTF">2018-12-17T10:53:14Z</dcterms:created>
  <dcterms:modified xsi:type="dcterms:W3CDTF">2018-12-17T10:54:01Z</dcterms:modified>
</cp:coreProperties>
</file>