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5B89-D35A-4270-8109-5545417A5A4A}" type="datetimeFigureOut">
              <a:rPr lang="en-SG" smtClean="0"/>
              <a:t>26/8/2022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7CE7-E0A5-4819-BA64-CEE47E729F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1295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5B89-D35A-4270-8109-5545417A5A4A}" type="datetimeFigureOut">
              <a:rPr lang="en-SG" smtClean="0"/>
              <a:t>26/8/2022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7CE7-E0A5-4819-BA64-CEE47E729F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6676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5B89-D35A-4270-8109-5545417A5A4A}" type="datetimeFigureOut">
              <a:rPr lang="en-SG" smtClean="0"/>
              <a:t>26/8/2022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7CE7-E0A5-4819-BA64-CEE47E729F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058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5B89-D35A-4270-8109-5545417A5A4A}" type="datetimeFigureOut">
              <a:rPr lang="en-SG" smtClean="0"/>
              <a:t>26/8/2022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7CE7-E0A5-4819-BA64-CEE47E729F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397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5B89-D35A-4270-8109-5545417A5A4A}" type="datetimeFigureOut">
              <a:rPr lang="en-SG" smtClean="0"/>
              <a:t>26/8/2022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7CE7-E0A5-4819-BA64-CEE47E729F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073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5B89-D35A-4270-8109-5545417A5A4A}" type="datetimeFigureOut">
              <a:rPr lang="en-SG" smtClean="0"/>
              <a:t>26/8/2022</a:t>
            </a:fld>
            <a:endParaRPr lang="en-S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7CE7-E0A5-4819-BA64-CEE47E729F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055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5B89-D35A-4270-8109-5545417A5A4A}" type="datetimeFigureOut">
              <a:rPr lang="en-SG" smtClean="0"/>
              <a:t>26/8/2022</a:t>
            </a:fld>
            <a:endParaRPr lang="en-SG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7CE7-E0A5-4819-BA64-CEE47E729F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218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5B89-D35A-4270-8109-5545417A5A4A}" type="datetimeFigureOut">
              <a:rPr lang="en-SG" smtClean="0"/>
              <a:t>26/8/2022</a:t>
            </a:fld>
            <a:endParaRPr lang="en-SG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7CE7-E0A5-4819-BA64-CEE47E729F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165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5B89-D35A-4270-8109-5545417A5A4A}" type="datetimeFigureOut">
              <a:rPr lang="en-SG" smtClean="0"/>
              <a:t>26/8/2022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7CE7-E0A5-4819-BA64-CEE47E729F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661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5B89-D35A-4270-8109-5545417A5A4A}" type="datetimeFigureOut">
              <a:rPr lang="en-SG" smtClean="0"/>
              <a:t>26/8/2022</a:t>
            </a:fld>
            <a:endParaRPr lang="en-S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7CE7-E0A5-4819-BA64-CEE47E729F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665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5B89-D35A-4270-8109-5545417A5A4A}" type="datetimeFigureOut">
              <a:rPr lang="en-SG" smtClean="0"/>
              <a:t>26/8/2022</a:t>
            </a:fld>
            <a:endParaRPr lang="en-S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7CE7-E0A5-4819-BA64-CEE47E729F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776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F295B89-D35A-4270-8109-5545417A5A4A}" type="datetimeFigureOut">
              <a:rPr lang="en-SG" smtClean="0"/>
              <a:t>26/8/2022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FB37CE7-E0A5-4819-BA64-CEE47E729F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6875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fif"/><Relationship Id="rId5" Type="http://schemas.openxmlformats.org/officeDocument/2006/relationships/image" Target="../media/image4.jfif"/><Relationship Id="rId4" Type="http://schemas.openxmlformats.org/officeDocument/2006/relationships/image" Target="../media/image3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oy car on a wood surface&#10;&#10;Description automatically generated with medium confidence">
            <a:extLst>
              <a:ext uri="{FF2B5EF4-FFF2-40B4-BE49-F238E27FC236}">
                <a16:creationId xmlns:a16="http://schemas.microsoft.com/office/drawing/2014/main" id="{2695CEA0-A4BF-1B45-A448-82507BBF0B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1" t="3035" r="4042" b="10035"/>
          <a:stretch/>
        </p:blipFill>
        <p:spPr>
          <a:xfrm>
            <a:off x="0" y="759689"/>
            <a:ext cx="4017824" cy="2851729"/>
          </a:xfrm>
          <a:prstGeom prst="rect">
            <a:avLst/>
          </a:prstGeom>
        </p:spPr>
      </p:pic>
      <p:pic>
        <p:nvPicPr>
          <p:cNvPr id="7" name="Picture 6" descr="A picture containing floor, indoor&#10;&#10;Description automatically generated">
            <a:extLst>
              <a:ext uri="{FF2B5EF4-FFF2-40B4-BE49-F238E27FC236}">
                <a16:creationId xmlns:a16="http://schemas.microsoft.com/office/drawing/2014/main" id="{8331AF3E-7996-46E2-7D13-65E8C254DA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7" b="15257"/>
          <a:stretch/>
        </p:blipFill>
        <p:spPr>
          <a:xfrm>
            <a:off x="8705564" y="759690"/>
            <a:ext cx="3324226" cy="23206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03F632-08CA-8775-8088-54F3227D1F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11278"/>
            <a:ext cx="3028950" cy="22717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191D5F-9EDB-FB27-EF3E-62BBD49E7BD7}"/>
              </a:ext>
            </a:extLst>
          </p:cNvPr>
          <p:cNvSpPr txBox="1"/>
          <p:nvPr/>
        </p:nvSpPr>
        <p:spPr>
          <a:xfrm>
            <a:off x="3269456" y="190290"/>
            <a:ext cx="5653088" cy="523220"/>
          </a:xfrm>
          <a:prstGeom prst="rect">
            <a:avLst/>
          </a:prstGeom>
          <a:noFill/>
          <a:effectLst>
            <a:outerShdw blurRad="50800" dist="38100" dir="16200000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SG" sz="2800" b="1" i="1" dirty="0"/>
              <a:t>Mini </a:t>
            </a:r>
            <a:r>
              <a:rPr lang="en-SG" sz="2800" b="1" i="1" dirty="0" err="1"/>
              <a:t>Mecanum</a:t>
            </a:r>
            <a:r>
              <a:rPr lang="en-SG" sz="2800" b="1" i="1" dirty="0"/>
              <a:t> Wheel Vehicle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920C1B-B42C-58F1-7C81-9C347FB9784C}"/>
              </a:ext>
            </a:extLst>
          </p:cNvPr>
          <p:cNvSpPr txBox="1"/>
          <p:nvPr/>
        </p:nvSpPr>
        <p:spPr>
          <a:xfrm>
            <a:off x="4179553" y="1021514"/>
            <a:ext cx="44000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u="sng" dirty="0">
                <a:solidFill>
                  <a:schemeClr val="bg1"/>
                </a:solidFill>
              </a:rPr>
              <a:t>Features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b="1" dirty="0">
                <a:solidFill>
                  <a:schemeClr val="bg1"/>
                </a:solidFill>
              </a:rPr>
              <a:t>Battery operated, uses 4 AA batteries.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b="1" dirty="0">
                <a:solidFill>
                  <a:schemeClr val="bg1"/>
                </a:solidFill>
              </a:rPr>
              <a:t>Voltmeter to indicate battery life.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b="1" dirty="0">
                <a:solidFill>
                  <a:schemeClr val="bg1"/>
                </a:solidFill>
              </a:rPr>
              <a:t>Able to move forward, backwards, sideways, diagonally and also turn.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b="1" dirty="0">
                <a:solidFill>
                  <a:schemeClr val="bg1"/>
                </a:solidFill>
              </a:rPr>
              <a:t>Uses the ATtiny1614 microcontroller.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b="1" dirty="0">
                <a:solidFill>
                  <a:schemeClr val="bg1"/>
                </a:solidFill>
              </a:rPr>
              <a:t>IR receiver for remote control. (Future expansion)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0DAAF2-0D44-9AD5-47F6-D16CD434CC48}"/>
              </a:ext>
            </a:extLst>
          </p:cNvPr>
          <p:cNvSpPr txBox="1"/>
          <p:nvPr/>
        </p:nvSpPr>
        <p:spPr>
          <a:xfrm>
            <a:off x="8705563" y="3069615"/>
            <a:ext cx="3324225" cy="10772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1600" b="1" u="sng" dirty="0">
                <a:solidFill>
                  <a:schemeClr val="bg1"/>
                </a:solidFill>
              </a:rPr>
              <a:t>3D Printed </a:t>
            </a:r>
            <a:r>
              <a:rPr lang="en-SG" sz="1600" b="1" u="sng" dirty="0" err="1">
                <a:solidFill>
                  <a:schemeClr val="bg1"/>
                </a:solidFill>
              </a:rPr>
              <a:t>Mecanum</a:t>
            </a:r>
            <a:r>
              <a:rPr lang="en-SG" sz="1600" b="1" u="sng" dirty="0">
                <a:solidFill>
                  <a:schemeClr val="bg1"/>
                </a:solidFill>
              </a:rPr>
              <a:t> Wheels</a:t>
            </a:r>
          </a:p>
          <a:p>
            <a:r>
              <a:rPr lang="en-SG" sz="1600" b="1" dirty="0">
                <a:solidFill>
                  <a:schemeClr val="bg1"/>
                </a:solidFill>
              </a:rPr>
              <a:t> The rollers are made using 8mm bearings and 10mm silicon pipe for grip.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448F7D-E9F2-E1D3-71C9-8B27F792536D}"/>
              </a:ext>
            </a:extLst>
          </p:cNvPr>
          <p:cNvGrpSpPr/>
          <p:nvPr/>
        </p:nvGrpSpPr>
        <p:grpSpPr>
          <a:xfrm>
            <a:off x="8705564" y="4137597"/>
            <a:ext cx="3324225" cy="2493169"/>
            <a:chOff x="8705564" y="3302627"/>
            <a:chExt cx="3324225" cy="2493169"/>
          </a:xfrm>
        </p:grpSpPr>
        <p:pic>
          <p:nvPicPr>
            <p:cNvPr id="9" name="Picture 8" descr="A picture containing text, indoor&#10;&#10;Description automatically generated">
              <a:extLst>
                <a:ext uri="{FF2B5EF4-FFF2-40B4-BE49-F238E27FC236}">
                  <a16:creationId xmlns:a16="http://schemas.microsoft.com/office/drawing/2014/main" id="{CD84B49C-A23F-7D29-1233-3E246A876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5564" y="3302627"/>
              <a:ext cx="3324225" cy="249316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02C57EE-3D8E-54E5-3E49-4E399F099F0B}"/>
                </a:ext>
              </a:extLst>
            </p:cNvPr>
            <p:cNvSpPr txBox="1"/>
            <p:nvPr/>
          </p:nvSpPr>
          <p:spPr>
            <a:xfrm>
              <a:off x="8714800" y="5429534"/>
              <a:ext cx="2530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b="1" dirty="0">
                  <a:solidFill>
                    <a:schemeClr val="bg1"/>
                  </a:solidFill>
                </a:rPr>
                <a:t>On/Off Switch &amp; Voltmeter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7E01DED-331B-D427-8006-285BEB72B0E1}"/>
              </a:ext>
            </a:extLst>
          </p:cNvPr>
          <p:cNvSpPr txBox="1"/>
          <p:nvPr/>
        </p:nvSpPr>
        <p:spPr>
          <a:xfrm>
            <a:off x="51895" y="3608224"/>
            <a:ext cx="3956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i="1" dirty="0">
                <a:solidFill>
                  <a:schemeClr val="bg1"/>
                </a:solidFill>
              </a:rPr>
              <a:t>Frame – Laser cutting </a:t>
            </a:r>
          </a:p>
          <a:p>
            <a:r>
              <a:rPr lang="en-SG" sz="1600" b="1" i="1" dirty="0">
                <a:solidFill>
                  <a:schemeClr val="bg1"/>
                </a:solidFill>
              </a:rPr>
              <a:t>Side – Large Format Machining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5CE1794-00E6-2F46-51F3-D8489E2C87A8}"/>
              </a:ext>
            </a:extLst>
          </p:cNvPr>
          <p:cNvGrpSpPr>
            <a:grpSpLocks noChangeAspect="1"/>
          </p:cNvGrpSpPr>
          <p:nvPr/>
        </p:nvGrpSpPr>
        <p:grpSpPr>
          <a:xfrm>
            <a:off x="4421379" y="3452759"/>
            <a:ext cx="4158244" cy="3178007"/>
            <a:chOff x="4374081" y="3429000"/>
            <a:chExt cx="3965638" cy="3030805"/>
          </a:xfrm>
        </p:grpSpPr>
        <p:pic>
          <p:nvPicPr>
            <p:cNvPr id="11" name="Picture 10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D9AF5FEC-F7E2-DED1-9FB5-D2554992B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878174" y="2998260"/>
              <a:ext cx="2967038" cy="395605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D3CB5E-5D17-A3D8-B267-C9721EAA81D5}"/>
                </a:ext>
              </a:extLst>
            </p:cNvPr>
            <p:cNvSpPr txBox="1"/>
            <p:nvPr/>
          </p:nvSpPr>
          <p:spPr>
            <a:xfrm>
              <a:off x="6191325" y="3459137"/>
              <a:ext cx="9692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b="1" i="1" dirty="0">
                  <a:solidFill>
                    <a:schemeClr val="bg1"/>
                  </a:solidFill>
                </a:rPr>
                <a:t>Power Supply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D7945B4-20D5-7270-59ED-46B71C66D94B}"/>
                </a:ext>
              </a:extLst>
            </p:cNvPr>
            <p:cNvSpPr txBox="1"/>
            <p:nvPr/>
          </p:nvSpPr>
          <p:spPr>
            <a:xfrm>
              <a:off x="7166707" y="3492766"/>
              <a:ext cx="11730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b="1" i="1" dirty="0">
                  <a:solidFill>
                    <a:schemeClr val="bg1"/>
                  </a:solidFill>
                </a:rPr>
                <a:t>DC Motor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D3CD9F-3307-B1D2-BC45-AC24D84E08F4}"/>
                </a:ext>
              </a:extLst>
            </p:cNvPr>
            <p:cNvSpPr txBox="1"/>
            <p:nvPr/>
          </p:nvSpPr>
          <p:spPr>
            <a:xfrm>
              <a:off x="5865970" y="6097430"/>
              <a:ext cx="12867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b="1" i="1" dirty="0">
                  <a:solidFill>
                    <a:schemeClr val="bg1"/>
                  </a:solidFill>
                </a:rPr>
                <a:t>Motor Driver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2ABFA0-7C20-9CE1-ADD8-F0477A1164DA}"/>
                </a:ext>
              </a:extLst>
            </p:cNvPr>
            <p:cNvSpPr txBox="1"/>
            <p:nvPr/>
          </p:nvSpPr>
          <p:spPr>
            <a:xfrm>
              <a:off x="4374081" y="6079838"/>
              <a:ext cx="12802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b="1" i="1" dirty="0">
                  <a:solidFill>
                    <a:schemeClr val="bg1"/>
                  </a:solidFill>
                </a:rPr>
                <a:t>IR receiver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6DC2F25-2B11-AB6F-6E77-7BD960E549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8182" y="5084314"/>
              <a:ext cx="632812" cy="995524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17455D4-BAD3-2D6E-4F11-1C3BBDB0576C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V="1">
              <a:off x="6509352" y="5172364"/>
              <a:ext cx="337482" cy="925066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6DF414E-0C5D-C108-7DEA-6456FCC9844C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flipH="1">
              <a:off x="6193227" y="4043912"/>
              <a:ext cx="482708" cy="738959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9007034-DE6F-C715-DADD-734F38CDDCFE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H="1">
              <a:off x="7413188" y="3831320"/>
              <a:ext cx="340025" cy="693263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9031711-EE47-BA4C-7F06-859CE1EC6A77}"/>
                </a:ext>
              </a:extLst>
            </p:cNvPr>
            <p:cNvSpPr txBox="1"/>
            <p:nvPr/>
          </p:nvSpPr>
          <p:spPr>
            <a:xfrm>
              <a:off x="4433358" y="3429000"/>
              <a:ext cx="15750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b="1" i="1" dirty="0">
                  <a:solidFill>
                    <a:schemeClr val="bg1"/>
                  </a:solidFill>
                </a:rPr>
                <a:t>Programmer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FC16D13-25A1-182F-C1C6-C7E1E559CE22}"/>
                </a:ext>
              </a:extLst>
            </p:cNvPr>
            <p:cNvCxnSpPr>
              <a:cxnSpLocks/>
            </p:cNvCxnSpPr>
            <p:nvPr/>
          </p:nvCxnSpPr>
          <p:spPr>
            <a:xfrm>
              <a:off x="4574810" y="3768226"/>
              <a:ext cx="466457" cy="79796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EC5D0A8F-97CA-8823-FDEF-9F0620AC09FF}"/>
              </a:ext>
            </a:extLst>
          </p:cNvPr>
          <p:cNvSpPr txBox="1"/>
          <p:nvPr/>
        </p:nvSpPr>
        <p:spPr>
          <a:xfrm>
            <a:off x="2999701" y="4308622"/>
            <a:ext cx="1277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bg1"/>
                </a:solidFill>
              </a:rPr>
              <a:t>Custom PCB using the ATtiny1614</a:t>
            </a:r>
          </a:p>
        </p:txBody>
      </p:sp>
    </p:spTree>
    <p:extLst>
      <p:ext uri="{BB962C8B-B14F-4D97-AF65-F5344CB8AC3E}">
        <p14:creationId xmlns:p14="http://schemas.microsoft.com/office/powerpoint/2010/main" val="15760595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286</TotalTime>
  <Words>96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Corbel</vt:lpstr>
      <vt:lpstr>Wingdings</vt:lpstr>
      <vt:lpstr>Wingdings 2</vt:lpstr>
      <vt:lpstr>Frame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CHIA JUN HOCK</dc:creator>
  <cp:lastModifiedBy>MARCUS CHIA JUN HOCK</cp:lastModifiedBy>
  <cp:revision>6</cp:revision>
  <dcterms:created xsi:type="dcterms:W3CDTF">2022-08-25T05:45:50Z</dcterms:created>
  <dcterms:modified xsi:type="dcterms:W3CDTF">2022-08-26T01:55:16Z</dcterms:modified>
</cp:coreProperties>
</file>