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7" r:id="rId2"/>
    <p:sldId id="256" r:id="rId3"/>
    <p:sldId id="258" r:id="rId4"/>
    <p:sldId id="259" r:id="rId5"/>
    <p:sldId id="260" r:id="rId6"/>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E6E51E-0E6C-4416-B77C-DC7EB7948899}" v="33" dt="2020-06-14T20:58:13.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0" autoAdjust="0"/>
  </p:normalViewPr>
  <p:slideViewPr>
    <p:cSldViewPr snapToGrid="0">
      <p:cViewPr varScale="1">
        <p:scale>
          <a:sx n="61" d="100"/>
          <a:sy n="61" d="100"/>
        </p:scale>
        <p:origin x="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gendaryFIT .com" userId="047703c3c3fbf908" providerId="LiveId" clId="{27E6E51E-0E6C-4416-B77C-DC7EB7948899}"/>
    <pc:docChg chg="undo custSel addSld modSld sldOrd modMainMaster modNotesMaster">
      <pc:chgData name="LegendaryFIT .com" userId="047703c3c3fbf908" providerId="LiveId" clId="{27E6E51E-0E6C-4416-B77C-DC7EB7948899}" dt="2020-06-14T21:10:27.764" v="6372" actId="20577"/>
      <pc:docMkLst>
        <pc:docMk/>
      </pc:docMkLst>
      <pc:sldChg chg="modSp">
        <pc:chgData name="LegendaryFIT .com" userId="047703c3c3fbf908" providerId="LiveId" clId="{27E6E51E-0E6C-4416-B77C-DC7EB7948899}" dt="2020-06-07T21:27:32.537" v="38"/>
        <pc:sldMkLst>
          <pc:docMk/>
          <pc:sldMk cId="1171241273" sldId="256"/>
        </pc:sldMkLst>
        <pc:spChg chg="mod">
          <ac:chgData name="LegendaryFIT .com" userId="047703c3c3fbf908" providerId="LiveId" clId="{27E6E51E-0E6C-4416-B77C-DC7EB7948899}" dt="2020-06-07T21:27:32.537" v="38"/>
          <ac:spMkLst>
            <pc:docMk/>
            <pc:sldMk cId="1171241273" sldId="256"/>
            <ac:spMk id="4" creationId="{5F530021-1A8E-4567-8653-6650AF598F75}"/>
          </ac:spMkLst>
        </pc:spChg>
        <pc:spChg chg="mod">
          <ac:chgData name="LegendaryFIT .com" userId="047703c3c3fbf908" providerId="LiveId" clId="{27E6E51E-0E6C-4416-B77C-DC7EB7948899}" dt="2020-06-07T21:27:32.537" v="38"/>
          <ac:spMkLst>
            <pc:docMk/>
            <pc:sldMk cId="1171241273" sldId="256"/>
            <ac:spMk id="8" creationId="{73513C95-7C65-4822-9901-DF823B87AF3F}"/>
          </ac:spMkLst>
        </pc:spChg>
        <pc:spChg chg="mod">
          <ac:chgData name="LegendaryFIT .com" userId="047703c3c3fbf908" providerId="LiveId" clId="{27E6E51E-0E6C-4416-B77C-DC7EB7948899}" dt="2020-06-07T21:27:32.537" v="38"/>
          <ac:spMkLst>
            <pc:docMk/>
            <pc:sldMk cId="1171241273" sldId="256"/>
            <ac:spMk id="9" creationId="{F311BD30-2EC5-44B6-921A-012FDB8F0359}"/>
          </ac:spMkLst>
        </pc:spChg>
        <pc:spChg chg="mod">
          <ac:chgData name="LegendaryFIT .com" userId="047703c3c3fbf908" providerId="LiveId" clId="{27E6E51E-0E6C-4416-B77C-DC7EB7948899}" dt="2020-06-07T21:27:32.537" v="38"/>
          <ac:spMkLst>
            <pc:docMk/>
            <pc:sldMk cId="1171241273" sldId="256"/>
            <ac:spMk id="10" creationId="{4E25BC4C-1373-45FC-A6C1-6051838D0AB3}"/>
          </ac:spMkLst>
        </pc:spChg>
        <pc:spChg chg="mod">
          <ac:chgData name="LegendaryFIT .com" userId="047703c3c3fbf908" providerId="LiveId" clId="{27E6E51E-0E6C-4416-B77C-DC7EB7948899}" dt="2020-06-07T21:27:32.537" v="38"/>
          <ac:spMkLst>
            <pc:docMk/>
            <pc:sldMk cId="1171241273" sldId="256"/>
            <ac:spMk id="11" creationId="{5351994E-DB5B-4B3F-8DF6-FC19B17040FA}"/>
          </ac:spMkLst>
        </pc:spChg>
        <pc:spChg chg="mod">
          <ac:chgData name="LegendaryFIT .com" userId="047703c3c3fbf908" providerId="LiveId" clId="{27E6E51E-0E6C-4416-B77C-DC7EB7948899}" dt="2020-06-07T21:27:32.537" v="38"/>
          <ac:spMkLst>
            <pc:docMk/>
            <pc:sldMk cId="1171241273" sldId="256"/>
            <ac:spMk id="12" creationId="{F51352EA-1CCF-4DC1-87CF-3CB0CB985A46}"/>
          </ac:spMkLst>
        </pc:spChg>
        <pc:spChg chg="mod">
          <ac:chgData name="LegendaryFIT .com" userId="047703c3c3fbf908" providerId="LiveId" clId="{27E6E51E-0E6C-4416-B77C-DC7EB7948899}" dt="2020-06-07T21:27:32.537" v="38"/>
          <ac:spMkLst>
            <pc:docMk/>
            <pc:sldMk cId="1171241273" sldId="256"/>
            <ac:spMk id="13" creationId="{B1526002-0071-43CA-AA9E-8CF4AD592125}"/>
          </ac:spMkLst>
        </pc:spChg>
        <pc:spChg chg="mod">
          <ac:chgData name="LegendaryFIT .com" userId="047703c3c3fbf908" providerId="LiveId" clId="{27E6E51E-0E6C-4416-B77C-DC7EB7948899}" dt="2020-06-07T21:27:32.537" v="38"/>
          <ac:spMkLst>
            <pc:docMk/>
            <pc:sldMk cId="1171241273" sldId="256"/>
            <ac:spMk id="14" creationId="{42C2DC6D-BE0B-42AF-A63A-F468804B7B55}"/>
          </ac:spMkLst>
        </pc:spChg>
        <pc:spChg chg="mod">
          <ac:chgData name="LegendaryFIT .com" userId="047703c3c3fbf908" providerId="LiveId" clId="{27E6E51E-0E6C-4416-B77C-DC7EB7948899}" dt="2020-06-07T21:27:32.537" v="38"/>
          <ac:spMkLst>
            <pc:docMk/>
            <pc:sldMk cId="1171241273" sldId="256"/>
            <ac:spMk id="15" creationId="{51C0ABCB-F5F7-4B02-911C-145EE16B1097}"/>
          </ac:spMkLst>
        </pc:spChg>
        <pc:spChg chg="mod">
          <ac:chgData name="LegendaryFIT .com" userId="047703c3c3fbf908" providerId="LiveId" clId="{27E6E51E-0E6C-4416-B77C-DC7EB7948899}" dt="2020-06-07T21:27:32.537" v="38"/>
          <ac:spMkLst>
            <pc:docMk/>
            <pc:sldMk cId="1171241273" sldId="256"/>
            <ac:spMk id="16" creationId="{70A4AE0A-80BD-47FD-AE60-0BB4B79FBC35}"/>
          </ac:spMkLst>
        </pc:spChg>
        <pc:spChg chg="mod">
          <ac:chgData name="LegendaryFIT .com" userId="047703c3c3fbf908" providerId="LiveId" clId="{27E6E51E-0E6C-4416-B77C-DC7EB7948899}" dt="2020-06-07T21:27:32.537" v="38"/>
          <ac:spMkLst>
            <pc:docMk/>
            <pc:sldMk cId="1171241273" sldId="256"/>
            <ac:spMk id="17" creationId="{F9AACE25-7ACC-4CCD-B3AD-8AB64EDE3288}"/>
          </ac:spMkLst>
        </pc:spChg>
        <pc:spChg chg="mod">
          <ac:chgData name="LegendaryFIT .com" userId="047703c3c3fbf908" providerId="LiveId" clId="{27E6E51E-0E6C-4416-B77C-DC7EB7948899}" dt="2020-06-07T21:27:32.537" v="38"/>
          <ac:spMkLst>
            <pc:docMk/>
            <pc:sldMk cId="1171241273" sldId="256"/>
            <ac:spMk id="18" creationId="{F318E483-F3A2-4075-83BB-066F4BB3D48C}"/>
          </ac:spMkLst>
        </pc:spChg>
        <pc:spChg chg="mod">
          <ac:chgData name="LegendaryFIT .com" userId="047703c3c3fbf908" providerId="LiveId" clId="{27E6E51E-0E6C-4416-B77C-DC7EB7948899}" dt="2020-06-07T21:27:32.537" v="38"/>
          <ac:spMkLst>
            <pc:docMk/>
            <pc:sldMk cId="1171241273" sldId="256"/>
            <ac:spMk id="21" creationId="{0FE25199-5FC2-4580-A3A5-89D34C28ACCA}"/>
          </ac:spMkLst>
        </pc:spChg>
        <pc:spChg chg="mod">
          <ac:chgData name="LegendaryFIT .com" userId="047703c3c3fbf908" providerId="LiveId" clId="{27E6E51E-0E6C-4416-B77C-DC7EB7948899}" dt="2020-06-07T21:27:32.537" v="38"/>
          <ac:spMkLst>
            <pc:docMk/>
            <pc:sldMk cId="1171241273" sldId="256"/>
            <ac:spMk id="22" creationId="{83A2AC1D-1945-4879-99AF-BCB2A4D28860}"/>
          </ac:spMkLst>
        </pc:spChg>
        <pc:spChg chg="mod">
          <ac:chgData name="LegendaryFIT .com" userId="047703c3c3fbf908" providerId="LiveId" clId="{27E6E51E-0E6C-4416-B77C-DC7EB7948899}" dt="2020-06-07T21:27:32.537" v="38"/>
          <ac:spMkLst>
            <pc:docMk/>
            <pc:sldMk cId="1171241273" sldId="256"/>
            <ac:spMk id="24" creationId="{879D317E-53EB-43FA-80B1-58455CB03F1C}"/>
          </ac:spMkLst>
        </pc:spChg>
        <pc:spChg chg="mod">
          <ac:chgData name="LegendaryFIT .com" userId="047703c3c3fbf908" providerId="LiveId" clId="{27E6E51E-0E6C-4416-B77C-DC7EB7948899}" dt="2020-06-07T21:27:32.537" v="38"/>
          <ac:spMkLst>
            <pc:docMk/>
            <pc:sldMk cId="1171241273" sldId="256"/>
            <ac:spMk id="25" creationId="{F6CE9131-D60F-4BB8-907C-F89EA308EAFA}"/>
          </ac:spMkLst>
        </pc:spChg>
        <pc:spChg chg="mod">
          <ac:chgData name="LegendaryFIT .com" userId="047703c3c3fbf908" providerId="LiveId" clId="{27E6E51E-0E6C-4416-B77C-DC7EB7948899}" dt="2020-06-07T21:27:32.537" v="38"/>
          <ac:spMkLst>
            <pc:docMk/>
            <pc:sldMk cId="1171241273" sldId="256"/>
            <ac:spMk id="26" creationId="{7A042D8A-CAC7-4C9E-B099-71F248C18A99}"/>
          </ac:spMkLst>
        </pc:spChg>
        <pc:spChg chg="mod">
          <ac:chgData name="LegendaryFIT .com" userId="047703c3c3fbf908" providerId="LiveId" clId="{27E6E51E-0E6C-4416-B77C-DC7EB7948899}" dt="2020-06-07T21:27:32.537" v="38"/>
          <ac:spMkLst>
            <pc:docMk/>
            <pc:sldMk cId="1171241273" sldId="256"/>
            <ac:spMk id="27" creationId="{D579245E-69CE-49E6-B38C-43F6259BB325}"/>
          </ac:spMkLst>
        </pc:spChg>
        <pc:spChg chg="mod">
          <ac:chgData name="LegendaryFIT .com" userId="047703c3c3fbf908" providerId="LiveId" clId="{27E6E51E-0E6C-4416-B77C-DC7EB7948899}" dt="2020-06-07T21:27:32.537" v="38"/>
          <ac:spMkLst>
            <pc:docMk/>
            <pc:sldMk cId="1171241273" sldId="256"/>
            <ac:spMk id="28" creationId="{692B6A4A-9C4D-4AEC-BA90-32281AC58341}"/>
          </ac:spMkLst>
        </pc:spChg>
        <pc:spChg chg="mod">
          <ac:chgData name="LegendaryFIT .com" userId="047703c3c3fbf908" providerId="LiveId" clId="{27E6E51E-0E6C-4416-B77C-DC7EB7948899}" dt="2020-06-07T21:27:32.537" v="38"/>
          <ac:spMkLst>
            <pc:docMk/>
            <pc:sldMk cId="1171241273" sldId="256"/>
            <ac:spMk id="29" creationId="{9961AD5B-17CE-4F8E-8CDD-7531B1AB10AC}"/>
          </ac:spMkLst>
        </pc:spChg>
        <pc:spChg chg="mod">
          <ac:chgData name="LegendaryFIT .com" userId="047703c3c3fbf908" providerId="LiveId" clId="{27E6E51E-0E6C-4416-B77C-DC7EB7948899}" dt="2020-06-07T21:27:32.537" v="38"/>
          <ac:spMkLst>
            <pc:docMk/>
            <pc:sldMk cId="1171241273" sldId="256"/>
            <ac:spMk id="30" creationId="{1F7F1343-BECF-4CE9-B6FE-43C4C64A21DF}"/>
          </ac:spMkLst>
        </pc:spChg>
        <pc:spChg chg="mod">
          <ac:chgData name="LegendaryFIT .com" userId="047703c3c3fbf908" providerId="LiveId" clId="{27E6E51E-0E6C-4416-B77C-DC7EB7948899}" dt="2020-06-07T21:27:32.537" v="38"/>
          <ac:spMkLst>
            <pc:docMk/>
            <pc:sldMk cId="1171241273" sldId="256"/>
            <ac:spMk id="31" creationId="{7FC7E0DE-382F-481D-B029-42D79A6F92DF}"/>
          </ac:spMkLst>
        </pc:spChg>
        <pc:spChg chg="mod">
          <ac:chgData name="LegendaryFIT .com" userId="047703c3c3fbf908" providerId="LiveId" clId="{27E6E51E-0E6C-4416-B77C-DC7EB7948899}" dt="2020-06-07T21:27:32.537" v="38"/>
          <ac:spMkLst>
            <pc:docMk/>
            <pc:sldMk cId="1171241273" sldId="256"/>
            <ac:spMk id="32" creationId="{5C6B210A-7BFC-46B5-AABD-0937E98B83FA}"/>
          </ac:spMkLst>
        </pc:spChg>
        <pc:spChg chg="mod">
          <ac:chgData name="LegendaryFIT .com" userId="047703c3c3fbf908" providerId="LiveId" clId="{27E6E51E-0E6C-4416-B77C-DC7EB7948899}" dt="2020-06-07T21:27:32.537" v="38"/>
          <ac:spMkLst>
            <pc:docMk/>
            <pc:sldMk cId="1171241273" sldId="256"/>
            <ac:spMk id="33" creationId="{D44202CD-7CEC-4A2A-93D1-AAEEC6DC1DC6}"/>
          </ac:spMkLst>
        </pc:spChg>
        <pc:spChg chg="mod">
          <ac:chgData name="LegendaryFIT .com" userId="047703c3c3fbf908" providerId="LiveId" clId="{27E6E51E-0E6C-4416-B77C-DC7EB7948899}" dt="2020-06-07T21:27:32.537" v="38"/>
          <ac:spMkLst>
            <pc:docMk/>
            <pc:sldMk cId="1171241273" sldId="256"/>
            <ac:spMk id="34" creationId="{56D2DDC1-C728-49B4-A4B1-EEF99DC206E5}"/>
          </ac:spMkLst>
        </pc:spChg>
        <pc:spChg chg="mod">
          <ac:chgData name="LegendaryFIT .com" userId="047703c3c3fbf908" providerId="LiveId" clId="{27E6E51E-0E6C-4416-B77C-DC7EB7948899}" dt="2020-06-07T21:27:32.537" v="38"/>
          <ac:spMkLst>
            <pc:docMk/>
            <pc:sldMk cId="1171241273" sldId="256"/>
            <ac:spMk id="35" creationId="{876701F3-6D25-42B7-929B-5EF8765E2876}"/>
          </ac:spMkLst>
        </pc:spChg>
        <pc:spChg chg="mod">
          <ac:chgData name="LegendaryFIT .com" userId="047703c3c3fbf908" providerId="LiveId" clId="{27E6E51E-0E6C-4416-B77C-DC7EB7948899}" dt="2020-06-07T21:27:32.537" v="38"/>
          <ac:spMkLst>
            <pc:docMk/>
            <pc:sldMk cId="1171241273" sldId="256"/>
            <ac:spMk id="36" creationId="{B76B57F0-E342-40DE-9598-DAA0DCF7DBB4}"/>
          </ac:spMkLst>
        </pc:spChg>
        <pc:spChg chg="mod">
          <ac:chgData name="LegendaryFIT .com" userId="047703c3c3fbf908" providerId="LiveId" clId="{27E6E51E-0E6C-4416-B77C-DC7EB7948899}" dt="2020-06-07T21:27:32.537" v="38"/>
          <ac:spMkLst>
            <pc:docMk/>
            <pc:sldMk cId="1171241273" sldId="256"/>
            <ac:spMk id="38" creationId="{0232A14A-9F02-4550-8E08-EFD8AE710387}"/>
          </ac:spMkLst>
        </pc:spChg>
        <pc:spChg chg="mod">
          <ac:chgData name="LegendaryFIT .com" userId="047703c3c3fbf908" providerId="LiveId" clId="{27E6E51E-0E6C-4416-B77C-DC7EB7948899}" dt="2020-06-07T21:27:32.537" v="38"/>
          <ac:spMkLst>
            <pc:docMk/>
            <pc:sldMk cId="1171241273" sldId="256"/>
            <ac:spMk id="39" creationId="{9072E9C3-832E-4368-A1E7-77D5203112A7}"/>
          </ac:spMkLst>
        </pc:spChg>
        <pc:spChg chg="mod">
          <ac:chgData name="LegendaryFIT .com" userId="047703c3c3fbf908" providerId="LiveId" clId="{27E6E51E-0E6C-4416-B77C-DC7EB7948899}" dt="2020-06-07T21:27:32.537" v="38"/>
          <ac:spMkLst>
            <pc:docMk/>
            <pc:sldMk cId="1171241273" sldId="256"/>
            <ac:spMk id="40" creationId="{8DC47F32-8689-42AB-B284-BB8DCE412972}"/>
          </ac:spMkLst>
        </pc:spChg>
        <pc:spChg chg="mod">
          <ac:chgData name="LegendaryFIT .com" userId="047703c3c3fbf908" providerId="LiveId" clId="{27E6E51E-0E6C-4416-B77C-DC7EB7948899}" dt="2020-06-07T21:27:32.537" v="38"/>
          <ac:spMkLst>
            <pc:docMk/>
            <pc:sldMk cId="1171241273" sldId="256"/>
            <ac:spMk id="41" creationId="{214F4C79-9BA8-475A-9F41-971810BA5DB5}"/>
          </ac:spMkLst>
        </pc:spChg>
        <pc:spChg chg="mod">
          <ac:chgData name="LegendaryFIT .com" userId="047703c3c3fbf908" providerId="LiveId" clId="{27E6E51E-0E6C-4416-B77C-DC7EB7948899}" dt="2020-06-07T21:27:32.537" v="38"/>
          <ac:spMkLst>
            <pc:docMk/>
            <pc:sldMk cId="1171241273" sldId="256"/>
            <ac:spMk id="42" creationId="{0B08C5BA-E4F9-4D1B-9582-F2CC52767168}"/>
          </ac:spMkLst>
        </pc:spChg>
        <pc:spChg chg="mod">
          <ac:chgData name="LegendaryFIT .com" userId="047703c3c3fbf908" providerId="LiveId" clId="{27E6E51E-0E6C-4416-B77C-DC7EB7948899}" dt="2020-06-07T21:27:32.537" v="38"/>
          <ac:spMkLst>
            <pc:docMk/>
            <pc:sldMk cId="1171241273" sldId="256"/>
            <ac:spMk id="43" creationId="{BF396688-82D2-4163-9028-857C76F6C62B}"/>
          </ac:spMkLst>
        </pc:spChg>
        <pc:spChg chg="mod">
          <ac:chgData name="LegendaryFIT .com" userId="047703c3c3fbf908" providerId="LiveId" clId="{27E6E51E-0E6C-4416-B77C-DC7EB7948899}" dt="2020-06-07T21:27:32.537" v="38"/>
          <ac:spMkLst>
            <pc:docMk/>
            <pc:sldMk cId="1171241273" sldId="256"/>
            <ac:spMk id="44" creationId="{B019A875-BAB4-4298-8005-DD3710E981EC}"/>
          </ac:spMkLst>
        </pc:spChg>
        <pc:spChg chg="mod">
          <ac:chgData name="LegendaryFIT .com" userId="047703c3c3fbf908" providerId="LiveId" clId="{27E6E51E-0E6C-4416-B77C-DC7EB7948899}" dt="2020-06-07T21:27:32.537" v="38"/>
          <ac:spMkLst>
            <pc:docMk/>
            <pc:sldMk cId="1171241273" sldId="256"/>
            <ac:spMk id="45" creationId="{7064F515-7320-4951-9415-0A8DE4D6F2BD}"/>
          </ac:spMkLst>
        </pc:spChg>
        <pc:spChg chg="mod">
          <ac:chgData name="LegendaryFIT .com" userId="047703c3c3fbf908" providerId="LiveId" clId="{27E6E51E-0E6C-4416-B77C-DC7EB7948899}" dt="2020-06-07T21:27:32.537" v="38"/>
          <ac:spMkLst>
            <pc:docMk/>
            <pc:sldMk cId="1171241273" sldId="256"/>
            <ac:spMk id="46" creationId="{5E15C7F0-37EB-413A-A1BB-E3E5207A067E}"/>
          </ac:spMkLst>
        </pc:spChg>
        <pc:spChg chg="mod">
          <ac:chgData name="LegendaryFIT .com" userId="047703c3c3fbf908" providerId="LiveId" clId="{27E6E51E-0E6C-4416-B77C-DC7EB7948899}" dt="2020-06-07T21:27:32.537" v="38"/>
          <ac:spMkLst>
            <pc:docMk/>
            <pc:sldMk cId="1171241273" sldId="256"/>
            <ac:spMk id="48" creationId="{71409A3A-2E6F-41ED-B059-389380926E1F}"/>
          </ac:spMkLst>
        </pc:spChg>
        <pc:spChg chg="mod">
          <ac:chgData name="LegendaryFIT .com" userId="047703c3c3fbf908" providerId="LiveId" clId="{27E6E51E-0E6C-4416-B77C-DC7EB7948899}" dt="2020-06-07T21:27:32.537" v="38"/>
          <ac:spMkLst>
            <pc:docMk/>
            <pc:sldMk cId="1171241273" sldId="256"/>
            <ac:spMk id="49" creationId="{4D8362BD-B349-401D-9324-86CE538AC276}"/>
          </ac:spMkLst>
        </pc:spChg>
        <pc:spChg chg="mod">
          <ac:chgData name="LegendaryFIT .com" userId="047703c3c3fbf908" providerId="LiveId" clId="{27E6E51E-0E6C-4416-B77C-DC7EB7948899}" dt="2020-06-07T21:27:32.537" v="38"/>
          <ac:spMkLst>
            <pc:docMk/>
            <pc:sldMk cId="1171241273" sldId="256"/>
            <ac:spMk id="50" creationId="{2B3096E1-F68D-45ED-A809-E7417A3859EC}"/>
          </ac:spMkLst>
        </pc:spChg>
        <pc:spChg chg="mod">
          <ac:chgData name="LegendaryFIT .com" userId="047703c3c3fbf908" providerId="LiveId" clId="{27E6E51E-0E6C-4416-B77C-DC7EB7948899}" dt="2020-06-07T21:27:32.537" v="38"/>
          <ac:spMkLst>
            <pc:docMk/>
            <pc:sldMk cId="1171241273" sldId="256"/>
            <ac:spMk id="51" creationId="{1555B837-73F1-47BB-AB77-F0050531BDBB}"/>
          </ac:spMkLst>
        </pc:spChg>
        <pc:spChg chg="mod">
          <ac:chgData name="LegendaryFIT .com" userId="047703c3c3fbf908" providerId="LiveId" clId="{27E6E51E-0E6C-4416-B77C-DC7EB7948899}" dt="2020-06-07T21:27:32.537" v="38"/>
          <ac:spMkLst>
            <pc:docMk/>
            <pc:sldMk cId="1171241273" sldId="256"/>
            <ac:spMk id="52" creationId="{D57FE6FC-5792-4552-9AB5-2165F361B789}"/>
          </ac:spMkLst>
        </pc:spChg>
        <pc:spChg chg="mod">
          <ac:chgData name="LegendaryFIT .com" userId="047703c3c3fbf908" providerId="LiveId" clId="{27E6E51E-0E6C-4416-B77C-DC7EB7948899}" dt="2020-06-07T21:27:32.537" v="38"/>
          <ac:spMkLst>
            <pc:docMk/>
            <pc:sldMk cId="1171241273" sldId="256"/>
            <ac:spMk id="54" creationId="{F57A0EF9-70E2-4F3E-A80F-C43688A4446B}"/>
          </ac:spMkLst>
        </pc:spChg>
        <pc:spChg chg="mod">
          <ac:chgData name="LegendaryFIT .com" userId="047703c3c3fbf908" providerId="LiveId" clId="{27E6E51E-0E6C-4416-B77C-DC7EB7948899}" dt="2020-06-07T21:27:32.537" v="38"/>
          <ac:spMkLst>
            <pc:docMk/>
            <pc:sldMk cId="1171241273" sldId="256"/>
            <ac:spMk id="55" creationId="{C58E532C-4FA4-4C20-BD90-650A974C2399}"/>
          </ac:spMkLst>
        </pc:spChg>
        <pc:spChg chg="mod">
          <ac:chgData name="LegendaryFIT .com" userId="047703c3c3fbf908" providerId="LiveId" clId="{27E6E51E-0E6C-4416-B77C-DC7EB7948899}" dt="2020-06-07T21:27:32.537" v="38"/>
          <ac:spMkLst>
            <pc:docMk/>
            <pc:sldMk cId="1171241273" sldId="256"/>
            <ac:spMk id="56" creationId="{49DA80BA-EFF2-42B2-9BF1-9A0C825A0808}"/>
          </ac:spMkLst>
        </pc:spChg>
        <pc:spChg chg="mod">
          <ac:chgData name="LegendaryFIT .com" userId="047703c3c3fbf908" providerId="LiveId" clId="{27E6E51E-0E6C-4416-B77C-DC7EB7948899}" dt="2020-06-07T21:27:32.537" v="38"/>
          <ac:spMkLst>
            <pc:docMk/>
            <pc:sldMk cId="1171241273" sldId="256"/>
            <ac:spMk id="57" creationId="{8A59F710-8023-41A0-8905-C8EF57697F6F}"/>
          </ac:spMkLst>
        </pc:spChg>
        <pc:spChg chg="mod">
          <ac:chgData name="LegendaryFIT .com" userId="047703c3c3fbf908" providerId="LiveId" clId="{27E6E51E-0E6C-4416-B77C-DC7EB7948899}" dt="2020-06-07T21:27:32.537" v="38"/>
          <ac:spMkLst>
            <pc:docMk/>
            <pc:sldMk cId="1171241273" sldId="256"/>
            <ac:spMk id="58" creationId="{BF862405-4663-4888-B515-D245D1EEB05D}"/>
          </ac:spMkLst>
        </pc:spChg>
        <pc:spChg chg="mod">
          <ac:chgData name="LegendaryFIT .com" userId="047703c3c3fbf908" providerId="LiveId" clId="{27E6E51E-0E6C-4416-B77C-DC7EB7948899}" dt="2020-06-07T21:27:32.537" v="38"/>
          <ac:spMkLst>
            <pc:docMk/>
            <pc:sldMk cId="1171241273" sldId="256"/>
            <ac:spMk id="59" creationId="{E3BFF367-7046-47F0-9DA2-408C9072D5F5}"/>
          </ac:spMkLst>
        </pc:spChg>
        <pc:spChg chg="mod">
          <ac:chgData name="LegendaryFIT .com" userId="047703c3c3fbf908" providerId="LiveId" clId="{27E6E51E-0E6C-4416-B77C-DC7EB7948899}" dt="2020-06-07T21:27:32.537" v="38"/>
          <ac:spMkLst>
            <pc:docMk/>
            <pc:sldMk cId="1171241273" sldId="256"/>
            <ac:spMk id="60" creationId="{26A4EAEF-02BB-4637-AE9F-C65383FF3878}"/>
          </ac:spMkLst>
        </pc:spChg>
        <pc:grpChg chg="mod">
          <ac:chgData name="LegendaryFIT .com" userId="047703c3c3fbf908" providerId="LiveId" clId="{27E6E51E-0E6C-4416-B77C-DC7EB7948899}" dt="2020-06-07T21:27:32.537" v="38"/>
          <ac:grpSpMkLst>
            <pc:docMk/>
            <pc:sldMk cId="1171241273" sldId="256"/>
            <ac:grpSpMk id="20" creationId="{CAFC81A4-3D15-4F18-A086-F700F1325582}"/>
          </ac:grpSpMkLst>
        </pc:grpChg>
        <pc:grpChg chg="mod">
          <ac:chgData name="LegendaryFIT .com" userId="047703c3c3fbf908" providerId="LiveId" clId="{27E6E51E-0E6C-4416-B77C-DC7EB7948899}" dt="2020-06-07T21:27:32.537" v="38"/>
          <ac:grpSpMkLst>
            <pc:docMk/>
            <pc:sldMk cId="1171241273" sldId="256"/>
            <ac:grpSpMk id="23" creationId="{282E3FF8-E668-496D-8981-4DDB5BB1E660}"/>
          </ac:grpSpMkLst>
        </pc:grpChg>
        <pc:grpChg chg="mod">
          <ac:chgData name="LegendaryFIT .com" userId="047703c3c3fbf908" providerId="LiveId" clId="{27E6E51E-0E6C-4416-B77C-DC7EB7948899}" dt="2020-06-07T21:27:32.537" v="38"/>
          <ac:grpSpMkLst>
            <pc:docMk/>
            <pc:sldMk cId="1171241273" sldId="256"/>
            <ac:grpSpMk id="37" creationId="{ADC250A9-61CE-4B2C-BC91-0C8A96B04F7C}"/>
          </ac:grpSpMkLst>
        </pc:grpChg>
        <pc:grpChg chg="mod">
          <ac:chgData name="LegendaryFIT .com" userId="047703c3c3fbf908" providerId="LiveId" clId="{27E6E51E-0E6C-4416-B77C-DC7EB7948899}" dt="2020-06-07T21:27:32.537" v="38"/>
          <ac:grpSpMkLst>
            <pc:docMk/>
            <pc:sldMk cId="1171241273" sldId="256"/>
            <ac:grpSpMk id="47" creationId="{55B00376-C9E6-46E9-93A0-264724E33AFE}"/>
          </ac:grpSpMkLst>
        </pc:grpChg>
        <pc:grpChg chg="mod">
          <ac:chgData name="LegendaryFIT .com" userId="047703c3c3fbf908" providerId="LiveId" clId="{27E6E51E-0E6C-4416-B77C-DC7EB7948899}" dt="2020-06-07T21:27:32.537" v="38"/>
          <ac:grpSpMkLst>
            <pc:docMk/>
            <pc:sldMk cId="1171241273" sldId="256"/>
            <ac:grpSpMk id="53" creationId="{C53C4E41-1636-4F16-8AD7-F661D8A60C3F}"/>
          </ac:grpSpMkLst>
        </pc:grpChg>
      </pc:sldChg>
      <pc:sldChg chg="modSp modNotes">
        <pc:chgData name="LegendaryFIT .com" userId="047703c3c3fbf908" providerId="LiveId" clId="{27E6E51E-0E6C-4416-B77C-DC7EB7948899}" dt="2020-06-07T21:27:32.537" v="38"/>
        <pc:sldMkLst>
          <pc:docMk/>
          <pc:sldMk cId="3226110943" sldId="257"/>
        </pc:sldMkLst>
        <pc:spChg chg="mod">
          <ac:chgData name="LegendaryFIT .com" userId="047703c3c3fbf908" providerId="LiveId" clId="{27E6E51E-0E6C-4416-B77C-DC7EB7948899}" dt="2020-06-07T21:27:32.537" v="38"/>
          <ac:spMkLst>
            <pc:docMk/>
            <pc:sldMk cId="3226110943" sldId="257"/>
            <ac:spMk id="3" creationId="{93CC3170-A0F3-4A29-9622-F14CFD31C6D2}"/>
          </ac:spMkLst>
        </pc:spChg>
        <pc:spChg chg="mod">
          <ac:chgData name="LegendaryFIT .com" userId="047703c3c3fbf908" providerId="LiveId" clId="{27E6E51E-0E6C-4416-B77C-DC7EB7948899}" dt="2020-06-07T21:27:32.537" v="38"/>
          <ac:spMkLst>
            <pc:docMk/>
            <pc:sldMk cId="3226110943" sldId="257"/>
            <ac:spMk id="6" creationId="{3F9B40B5-CFC6-405A-B7EA-7917EB6C5159}"/>
          </ac:spMkLst>
        </pc:spChg>
        <pc:spChg chg="mod">
          <ac:chgData name="LegendaryFIT .com" userId="047703c3c3fbf908" providerId="LiveId" clId="{27E6E51E-0E6C-4416-B77C-DC7EB7948899}" dt="2020-06-07T21:27:32.537" v="38"/>
          <ac:spMkLst>
            <pc:docMk/>
            <pc:sldMk cId="3226110943" sldId="257"/>
            <ac:spMk id="10" creationId="{4C6150E9-022E-4461-B8B6-0D9B63F658C2}"/>
          </ac:spMkLst>
        </pc:spChg>
        <pc:spChg chg="mod">
          <ac:chgData name="LegendaryFIT .com" userId="047703c3c3fbf908" providerId="LiveId" clId="{27E6E51E-0E6C-4416-B77C-DC7EB7948899}" dt="2020-06-07T21:27:32.537" v="38"/>
          <ac:spMkLst>
            <pc:docMk/>
            <pc:sldMk cId="3226110943" sldId="257"/>
            <ac:spMk id="20" creationId="{1CD4D817-641D-4E25-A433-54B254A726F6}"/>
          </ac:spMkLst>
        </pc:spChg>
        <pc:spChg chg="mod">
          <ac:chgData name="LegendaryFIT .com" userId="047703c3c3fbf908" providerId="LiveId" clId="{27E6E51E-0E6C-4416-B77C-DC7EB7948899}" dt="2020-06-07T21:27:32.537" v="38"/>
          <ac:spMkLst>
            <pc:docMk/>
            <pc:sldMk cId="3226110943" sldId="257"/>
            <ac:spMk id="21" creationId="{90D5A256-96C9-4190-8B9D-5CDEF5CFED63}"/>
          </ac:spMkLst>
        </pc:spChg>
        <pc:spChg chg="mod">
          <ac:chgData name="LegendaryFIT .com" userId="047703c3c3fbf908" providerId="LiveId" clId="{27E6E51E-0E6C-4416-B77C-DC7EB7948899}" dt="2020-06-07T21:27:32.537" v="38"/>
          <ac:spMkLst>
            <pc:docMk/>
            <pc:sldMk cId="3226110943" sldId="257"/>
            <ac:spMk id="22" creationId="{693EFA66-B6A8-44C0-B96F-5838BFF88518}"/>
          </ac:spMkLst>
        </pc:spChg>
        <pc:spChg chg="mod">
          <ac:chgData name="LegendaryFIT .com" userId="047703c3c3fbf908" providerId="LiveId" clId="{27E6E51E-0E6C-4416-B77C-DC7EB7948899}" dt="2020-06-07T21:27:32.537" v="38"/>
          <ac:spMkLst>
            <pc:docMk/>
            <pc:sldMk cId="3226110943" sldId="257"/>
            <ac:spMk id="23" creationId="{A226B28C-A41B-4C28-BEB9-292B333A74C1}"/>
          </ac:spMkLst>
        </pc:spChg>
        <pc:spChg chg="mod">
          <ac:chgData name="LegendaryFIT .com" userId="047703c3c3fbf908" providerId="LiveId" clId="{27E6E51E-0E6C-4416-B77C-DC7EB7948899}" dt="2020-06-07T21:27:32.537" v="38"/>
          <ac:spMkLst>
            <pc:docMk/>
            <pc:sldMk cId="3226110943" sldId="257"/>
            <ac:spMk id="24" creationId="{FC4030E0-ECAE-4DF5-B2FC-A6F6BDF025D5}"/>
          </ac:spMkLst>
        </pc:spChg>
        <pc:spChg chg="mod">
          <ac:chgData name="LegendaryFIT .com" userId="047703c3c3fbf908" providerId="LiveId" clId="{27E6E51E-0E6C-4416-B77C-DC7EB7948899}" dt="2020-06-07T21:27:32.537" v="38"/>
          <ac:spMkLst>
            <pc:docMk/>
            <pc:sldMk cId="3226110943" sldId="257"/>
            <ac:spMk id="25" creationId="{08B949D8-71E3-4923-86DF-541FC6CD0D82}"/>
          </ac:spMkLst>
        </pc:spChg>
        <pc:spChg chg="mod">
          <ac:chgData name="LegendaryFIT .com" userId="047703c3c3fbf908" providerId="LiveId" clId="{27E6E51E-0E6C-4416-B77C-DC7EB7948899}" dt="2020-06-07T21:27:32.537" v="38"/>
          <ac:spMkLst>
            <pc:docMk/>
            <pc:sldMk cId="3226110943" sldId="257"/>
            <ac:spMk id="27" creationId="{5A51BD5E-A026-49A1-9A53-1B1AA49BBA12}"/>
          </ac:spMkLst>
        </pc:spChg>
        <pc:spChg chg="mod">
          <ac:chgData name="LegendaryFIT .com" userId="047703c3c3fbf908" providerId="LiveId" clId="{27E6E51E-0E6C-4416-B77C-DC7EB7948899}" dt="2020-06-07T21:27:32.537" v="38"/>
          <ac:spMkLst>
            <pc:docMk/>
            <pc:sldMk cId="3226110943" sldId="257"/>
            <ac:spMk id="28" creationId="{52301DCE-7C79-4C6C-959A-E52C65025824}"/>
          </ac:spMkLst>
        </pc:spChg>
        <pc:spChg chg="mod">
          <ac:chgData name="LegendaryFIT .com" userId="047703c3c3fbf908" providerId="LiveId" clId="{27E6E51E-0E6C-4416-B77C-DC7EB7948899}" dt="2020-06-07T21:27:32.537" v="38"/>
          <ac:spMkLst>
            <pc:docMk/>
            <pc:sldMk cId="3226110943" sldId="257"/>
            <ac:spMk id="32" creationId="{329F1070-D303-42A6-BCA8-9CAAB297F302}"/>
          </ac:spMkLst>
        </pc:spChg>
        <pc:spChg chg="mod">
          <ac:chgData name="LegendaryFIT .com" userId="047703c3c3fbf908" providerId="LiveId" clId="{27E6E51E-0E6C-4416-B77C-DC7EB7948899}" dt="2020-06-07T21:27:32.537" v="38"/>
          <ac:spMkLst>
            <pc:docMk/>
            <pc:sldMk cId="3226110943" sldId="257"/>
            <ac:spMk id="33" creationId="{ACA23A36-E8C6-4D7B-A390-DF0C79258F6C}"/>
          </ac:spMkLst>
        </pc:spChg>
        <pc:spChg chg="mod">
          <ac:chgData name="LegendaryFIT .com" userId="047703c3c3fbf908" providerId="LiveId" clId="{27E6E51E-0E6C-4416-B77C-DC7EB7948899}" dt="2020-06-07T21:27:32.537" v="38"/>
          <ac:spMkLst>
            <pc:docMk/>
            <pc:sldMk cId="3226110943" sldId="257"/>
            <ac:spMk id="34" creationId="{C9AD2ED6-9367-4ECB-807F-7636B443A212}"/>
          </ac:spMkLst>
        </pc:spChg>
        <pc:spChg chg="mod">
          <ac:chgData name="LegendaryFIT .com" userId="047703c3c3fbf908" providerId="LiveId" clId="{27E6E51E-0E6C-4416-B77C-DC7EB7948899}" dt="2020-06-07T21:27:32.537" v="38"/>
          <ac:spMkLst>
            <pc:docMk/>
            <pc:sldMk cId="3226110943" sldId="257"/>
            <ac:spMk id="35" creationId="{D20235AF-BA4C-4403-B8AE-4C7BCDD407FD}"/>
          </ac:spMkLst>
        </pc:spChg>
        <pc:spChg chg="mod">
          <ac:chgData name="LegendaryFIT .com" userId="047703c3c3fbf908" providerId="LiveId" clId="{27E6E51E-0E6C-4416-B77C-DC7EB7948899}" dt="2020-06-07T21:27:32.537" v="38"/>
          <ac:spMkLst>
            <pc:docMk/>
            <pc:sldMk cId="3226110943" sldId="257"/>
            <ac:spMk id="36" creationId="{096709CD-ED4C-4958-A457-A6DAF55B727A}"/>
          </ac:spMkLst>
        </pc:spChg>
        <pc:spChg chg="mod">
          <ac:chgData name="LegendaryFIT .com" userId="047703c3c3fbf908" providerId="LiveId" clId="{27E6E51E-0E6C-4416-B77C-DC7EB7948899}" dt="2020-06-07T21:27:32.537" v="38"/>
          <ac:spMkLst>
            <pc:docMk/>
            <pc:sldMk cId="3226110943" sldId="257"/>
            <ac:spMk id="37" creationId="{CC2381A3-9C3F-4B06-8927-F1D580F74363}"/>
          </ac:spMkLst>
        </pc:spChg>
        <pc:spChg chg="mod">
          <ac:chgData name="LegendaryFIT .com" userId="047703c3c3fbf908" providerId="LiveId" clId="{27E6E51E-0E6C-4416-B77C-DC7EB7948899}" dt="2020-06-07T21:27:32.537" v="38"/>
          <ac:spMkLst>
            <pc:docMk/>
            <pc:sldMk cId="3226110943" sldId="257"/>
            <ac:spMk id="38" creationId="{9A8B77E4-B57D-4440-B5AE-9406625A53DF}"/>
          </ac:spMkLst>
        </pc:spChg>
        <pc:spChg chg="mod">
          <ac:chgData name="LegendaryFIT .com" userId="047703c3c3fbf908" providerId="LiveId" clId="{27E6E51E-0E6C-4416-B77C-DC7EB7948899}" dt="2020-06-07T21:27:32.537" v="38"/>
          <ac:spMkLst>
            <pc:docMk/>
            <pc:sldMk cId="3226110943" sldId="257"/>
            <ac:spMk id="39" creationId="{3E7A0913-30B6-49F0-9CFA-E9DCFA0F9A89}"/>
          </ac:spMkLst>
        </pc:spChg>
        <pc:spChg chg="mod">
          <ac:chgData name="LegendaryFIT .com" userId="047703c3c3fbf908" providerId="LiveId" clId="{27E6E51E-0E6C-4416-B77C-DC7EB7948899}" dt="2020-06-07T21:27:32.537" v="38"/>
          <ac:spMkLst>
            <pc:docMk/>
            <pc:sldMk cId="3226110943" sldId="257"/>
            <ac:spMk id="40" creationId="{6373216B-6DE7-4288-9F84-32579C2B79F1}"/>
          </ac:spMkLst>
        </pc:spChg>
        <pc:spChg chg="mod">
          <ac:chgData name="LegendaryFIT .com" userId="047703c3c3fbf908" providerId="LiveId" clId="{27E6E51E-0E6C-4416-B77C-DC7EB7948899}" dt="2020-06-07T21:27:32.537" v="38"/>
          <ac:spMkLst>
            <pc:docMk/>
            <pc:sldMk cId="3226110943" sldId="257"/>
            <ac:spMk id="41" creationId="{0B886217-C6FC-43BE-AA75-11D93BE71356}"/>
          </ac:spMkLst>
        </pc:spChg>
        <pc:spChg chg="mod">
          <ac:chgData name="LegendaryFIT .com" userId="047703c3c3fbf908" providerId="LiveId" clId="{27E6E51E-0E6C-4416-B77C-DC7EB7948899}" dt="2020-06-07T21:27:32.537" v="38"/>
          <ac:spMkLst>
            <pc:docMk/>
            <pc:sldMk cId="3226110943" sldId="257"/>
            <ac:spMk id="42" creationId="{174A6E2F-A472-40EE-99FE-31A5B0DF43A6}"/>
          </ac:spMkLst>
        </pc:spChg>
        <pc:spChg chg="mod">
          <ac:chgData name="LegendaryFIT .com" userId="047703c3c3fbf908" providerId="LiveId" clId="{27E6E51E-0E6C-4416-B77C-DC7EB7948899}" dt="2020-06-07T21:27:32.537" v="38"/>
          <ac:spMkLst>
            <pc:docMk/>
            <pc:sldMk cId="3226110943" sldId="257"/>
            <ac:spMk id="43" creationId="{6F0DC7F9-E512-4C40-8306-10A260F17EDA}"/>
          </ac:spMkLst>
        </pc:spChg>
        <pc:spChg chg="mod">
          <ac:chgData name="LegendaryFIT .com" userId="047703c3c3fbf908" providerId="LiveId" clId="{27E6E51E-0E6C-4416-B77C-DC7EB7948899}" dt="2020-06-07T21:27:32.537" v="38"/>
          <ac:spMkLst>
            <pc:docMk/>
            <pc:sldMk cId="3226110943" sldId="257"/>
            <ac:spMk id="44" creationId="{1F9C9B71-8C7A-4B63-B592-9068B92312EC}"/>
          </ac:spMkLst>
        </pc:spChg>
        <pc:spChg chg="mod">
          <ac:chgData name="LegendaryFIT .com" userId="047703c3c3fbf908" providerId="LiveId" clId="{27E6E51E-0E6C-4416-B77C-DC7EB7948899}" dt="2020-06-07T21:27:32.537" v="38"/>
          <ac:spMkLst>
            <pc:docMk/>
            <pc:sldMk cId="3226110943" sldId="257"/>
            <ac:spMk id="45" creationId="{E7472673-883F-4B52-A8B1-A420A94475E6}"/>
          </ac:spMkLst>
        </pc:spChg>
        <pc:spChg chg="mod">
          <ac:chgData name="LegendaryFIT .com" userId="047703c3c3fbf908" providerId="LiveId" clId="{27E6E51E-0E6C-4416-B77C-DC7EB7948899}" dt="2020-06-07T21:27:32.537" v="38"/>
          <ac:spMkLst>
            <pc:docMk/>
            <pc:sldMk cId="3226110943" sldId="257"/>
            <ac:spMk id="46" creationId="{5350AA63-07F8-4474-ABD4-D81764A12E77}"/>
          </ac:spMkLst>
        </pc:spChg>
        <pc:spChg chg="mod">
          <ac:chgData name="LegendaryFIT .com" userId="047703c3c3fbf908" providerId="LiveId" clId="{27E6E51E-0E6C-4416-B77C-DC7EB7948899}" dt="2020-06-07T21:27:32.537" v="38"/>
          <ac:spMkLst>
            <pc:docMk/>
            <pc:sldMk cId="3226110943" sldId="257"/>
            <ac:spMk id="47" creationId="{F09D606A-4383-4665-9AF4-CAC37E797AD3}"/>
          </ac:spMkLst>
        </pc:spChg>
        <pc:spChg chg="mod">
          <ac:chgData name="LegendaryFIT .com" userId="047703c3c3fbf908" providerId="LiveId" clId="{27E6E51E-0E6C-4416-B77C-DC7EB7948899}" dt="2020-06-07T21:27:32.537" v="38"/>
          <ac:spMkLst>
            <pc:docMk/>
            <pc:sldMk cId="3226110943" sldId="257"/>
            <ac:spMk id="48" creationId="{4B13467A-370D-407A-AF57-1C5267BF8F5F}"/>
          </ac:spMkLst>
        </pc:spChg>
        <pc:spChg chg="mod">
          <ac:chgData name="LegendaryFIT .com" userId="047703c3c3fbf908" providerId="LiveId" clId="{27E6E51E-0E6C-4416-B77C-DC7EB7948899}" dt="2020-06-07T21:27:32.537" v="38"/>
          <ac:spMkLst>
            <pc:docMk/>
            <pc:sldMk cId="3226110943" sldId="257"/>
            <ac:spMk id="50" creationId="{59919A79-CEA8-46DA-BFE1-107E61B21124}"/>
          </ac:spMkLst>
        </pc:spChg>
        <pc:spChg chg="mod">
          <ac:chgData name="LegendaryFIT .com" userId="047703c3c3fbf908" providerId="LiveId" clId="{27E6E51E-0E6C-4416-B77C-DC7EB7948899}" dt="2020-06-07T21:27:32.537" v="38"/>
          <ac:spMkLst>
            <pc:docMk/>
            <pc:sldMk cId="3226110943" sldId="257"/>
            <ac:spMk id="51" creationId="{6A62131E-2594-4A91-BED1-B46D8E00053A}"/>
          </ac:spMkLst>
        </pc:spChg>
        <pc:spChg chg="mod">
          <ac:chgData name="LegendaryFIT .com" userId="047703c3c3fbf908" providerId="LiveId" clId="{27E6E51E-0E6C-4416-B77C-DC7EB7948899}" dt="2020-06-07T21:27:32.537" v="38"/>
          <ac:spMkLst>
            <pc:docMk/>
            <pc:sldMk cId="3226110943" sldId="257"/>
            <ac:spMk id="52" creationId="{23D2022D-CECF-451A-B712-F772675F91FE}"/>
          </ac:spMkLst>
        </pc:spChg>
        <pc:spChg chg="mod">
          <ac:chgData name="LegendaryFIT .com" userId="047703c3c3fbf908" providerId="LiveId" clId="{27E6E51E-0E6C-4416-B77C-DC7EB7948899}" dt="2020-06-07T21:27:32.537" v="38"/>
          <ac:spMkLst>
            <pc:docMk/>
            <pc:sldMk cId="3226110943" sldId="257"/>
            <ac:spMk id="53" creationId="{12AB015D-59E2-41BC-A7EA-E1A011CF5FC2}"/>
          </ac:spMkLst>
        </pc:spChg>
        <pc:spChg chg="mod">
          <ac:chgData name="LegendaryFIT .com" userId="047703c3c3fbf908" providerId="LiveId" clId="{27E6E51E-0E6C-4416-B77C-DC7EB7948899}" dt="2020-06-07T21:27:32.537" v="38"/>
          <ac:spMkLst>
            <pc:docMk/>
            <pc:sldMk cId="3226110943" sldId="257"/>
            <ac:spMk id="54" creationId="{0C69991F-19FC-40E5-B9A2-A8BE720E9ECB}"/>
          </ac:spMkLst>
        </pc:spChg>
        <pc:spChg chg="mod">
          <ac:chgData name="LegendaryFIT .com" userId="047703c3c3fbf908" providerId="LiveId" clId="{27E6E51E-0E6C-4416-B77C-DC7EB7948899}" dt="2020-06-07T21:27:32.537" v="38"/>
          <ac:spMkLst>
            <pc:docMk/>
            <pc:sldMk cId="3226110943" sldId="257"/>
            <ac:spMk id="55" creationId="{C213364C-2E21-44EC-A78B-1CC04669229E}"/>
          </ac:spMkLst>
        </pc:spChg>
        <pc:spChg chg="mod">
          <ac:chgData name="LegendaryFIT .com" userId="047703c3c3fbf908" providerId="LiveId" clId="{27E6E51E-0E6C-4416-B77C-DC7EB7948899}" dt="2020-06-07T21:27:32.537" v="38"/>
          <ac:spMkLst>
            <pc:docMk/>
            <pc:sldMk cId="3226110943" sldId="257"/>
            <ac:spMk id="56" creationId="{DE9EF4B4-0510-45F7-9666-82EC5892E0AF}"/>
          </ac:spMkLst>
        </pc:spChg>
        <pc:spChg chg="mod">
          <ac:chgData name="LegendaryFIT .com" userId="047703c3c3fbf908" providerId="LiveId" clId="{27E6E51E-0E6C-4416-B77C-DC7EB7948899}" dt="2020-06-07T21:27:32.537" v="38"/>
          <ac:spMkLst>
            <pc:docMk/>
            <pc:sldMk cId="3226110943" sldId="257"/>
            <ac:spMk id="57" creationId="{F6D3E3FD-4A7C-4DF6-8EA9-754DD2D2370E}"/>
          </ac:spMkLst>
        </pc:spChg>
        <pc:spChg chg="mod">
          <ac:chgData name="LegendaryFIT .com" userId="047703c3c3fbf908" providerId="LiveId" clId="{27E6E51E-0E6C-4416-B77C-DC7EB7948899}" dt="2020-06-07T21:27:32.537" v="38"/>
          <ac:spMkLst>
            <pc:docMk/>
            <pc:sldMk cId="3226110943" sldId="257"/>
            <ac:spMk id="58" creationId="{A28D9D2E-C76B-45BE-B9A2-DB6517B6E9D3}"/>
          </ac:spMkLst>
        </pc:spChg>
        <pc:spChg chg="mod">
          <ac:chgData name="LegendaryFIT .com" userId="047703c3c3fbf908" providerId="LiveId" clId="{27E6E51E-0E6C-4416-B77C-DC7EB7948899}" dt="2020-06-07T21:27:32.537" v="38"/>
          <ac:spMkLst>
            <pc:docMk/>
            <pc:sldMk cId="3226110943" sldId="257"/>
            <ac:spMk id="59" creationId="{EBA180F9-1B20-43A0-B4FE-C30668030EED}"/>
          </ac:spMkLst>
        </pc:spChg>
        <pc:spChg chg="mod">
          <ac:chgData name="LegendaryFIT .com" userId="047703c3c3fbf908" providerId="LiveId" clId="{27E6E51E-0E6C-4416-B77C-DC7EB7948899}" dt="2020-06-07T21:27:32.537" v="38"/>
          <ac:spMkLst>
            <pc:docMk/>
            <pc:sldMk cId="3226110943" sldId="257"/>
            <ac:spMk id="60" creationId="{204D46B6-19D0-444A-B85B-B70055A4AD57}"/>
          </ac:spMkLst>
        </pc:spChg>
        <pc:spChg chg="mod">
          <ac:chgData name="LegendaryFIT .com" userId="047703c3c3fbf908" providerId="LiveId" clId="{27E6E51E-0E6C-4416-B77C-DC7EB7948899}" dt="2020-06-07T21:27:32.537" v="38"/>
          <ac:spMkLst>
            <pc:docMk/>
            <pc:sldMk cId="3226110943" sldId="257"/>
            <ac:spMk id="61" creationId="{61EA4202-5273-4CE8-A635-4AE9435E8BA3}"/>
          </ac:spMkLst>
        </pc:spChg>
        <pc:spChg chg="mod">
          <ac:chgData name="LegendaryFIT .com" userId="047703c3c3fbf908" providerId="LiveId" clId="{27E6E51E-0E6C-4416-B77C-DC7EB7948899}" dt="2020-06-07T21:27:32.537" v="38"/>
          <ac:spMkLst>
            <pc:docMk/>
            <pc:sldMk cId="3226110943" sldId="257"/>
            <ac:spMk id="62" creationId="{4948FEA8-52F6-4C62-812E-E2BE86F1A6BC}"/>
          </ac:spMkLst>
        </pc:spChg>
        <pc:spChg chg="mod">
          <ac:chgData name="LegendaryFIT .com" userId="047703c3c3fbf908" providerId="LiveId" clId="{27E6E51E-0E6C-4416-B77C-DC7EB7948899}" dt="2020-06-07T21:27:32.537" v="38"/>
          <ac:spMkLst>
            <pc:docMk/>
            <pc:sldMk cId="3226110943" sldId="257"/>
            <ac:spMk id="64" creationId="{94F1DFCE-FAFC-4B3F-B0A5-59B5A7022B95}"/>
          </ac:spMkLst>
        </pc:spChg>
        <pc:spChg chg="mod">
          <ac:chgData name="LegendaryFIT .com" userId="047703c3c3fbf908" providerId="LiveId" clId="{27E6E51E-0E6C-4416-B77C-DC7EB7948899}" dt="2020-06-07T21:27:32.537" v="38"/>
          <ac:spMkLst>
            <pc:docMk/>
            <pc:sldMk cId="3226110943" sldId="257"/>
            <ac:spMk id="65" creationId="{2ABCA231-487B-41D3-9DF9-179D6876BE47}"/>
          </ac:spMkLst>
        </pc:spChg>
        <pc:spChg chg="mod">
          <ac:chgData name="LegendaryFIT .com" userId="047703c3c3fbf908" providerId="LiveId" clId="{27E6E51E-0E6C-4416-B77C-DC7EB7948899}" dt="2020-06-07T21:27:32.537" v="38"/>
          <ac:spMkLst>
            <pc:docMk/>
            <pc:sldMk cId="3226110943" sldId="257"/>
            <ac:spMk id="66" creationId="{D13C401D-25AA-41A6-B884-C82D9A9735BE}"/>
          </ac:spMkLst>
        </pc:spChg>
        <pc:spChg chg="mod">
          <ac:chgData name="LegendaryFIT .com" userId="047703c3c3fbf908" providerId="LiveId" clId="{27E6E51E-0E6C-4416-B77C-DC7EB7948899}" dt="2020-06-07T21:27:32.537" v="38"/>
          <ac:spMkLst>
            <pc:docMk/>
            <pc:sldMk cId="3226110943" sldId="257"/>
            <ac:spMk id="67" creationId="{DF073D60-7557-435A-B8C1-DB22A964839C}"/>
          </ac:spMkLst>
        </pc:spChg>
        <pc:spChg chg="mod">
          <ac:chgData name="LegendaryFIT .com" userId="047703c3c3fbf908" providerId="LiveId" clId="{27E6E51E-0E6C-4416-B77C-DC7EB7948899}" dt="2020-06-07T21:27:32.537" v="38"/>
          <ac:spMkLst>
            <pc:docMk/>
            <pc:sldMk cId="3226110943" sldId="257"/>
            <ac:spMk id="68" creationId="{9B74C127-9CCE-4422-838E-85AA6C7D576C}"/>
          </ac:spMkLst>
        </pc:spChg>
        <pc:spChg chg="mod">
          <ac:chgData name="LegendaryFIT .com" userId="047703c3c3fbf908" providerId="LiveId" clId="{27E6E51E-0E6C-4416-B77C-DC7EB7948899}" dt="2020-06-07T21:27:32.537" v="38"/>
          <ac:spMkLst>
            <pc:docMk/>
            <pc:sldMk cId="3226110943" sldId="257"/>
            <ac:spMk id="69" creationId="{234ED1E7-76D3-4EC8-8D5F-45119FFBD41C}"/>
          </ac:spMkLst>
        </pc:spChg>
        <pc:spChg chg="mod">
          <ac:chgData name="LegendaryFIT .com" userId="047703c3c3fbf908" providerId="LiveId" clId="{27E6E51E-0E6C-4416-B77C-DC7EB7948899}" dt="2020-06-07T21:27:32.537" v="38"/>
          <ac:spMkLst>
            <pc:docMk/>
            <pc:sldMk cId="3226110943" sldId="257"/>
            <ac:spMk id="71" creationId="{4E1B4F8D-6580-4002-B83E-8FCCE66FE27C}"/>
          </ac:spMkLst>
        </pc:spChg>
        <pc:spChg chg="mod">
          <ac:chgData name="LegendaryFIT .com" userId="047703c3c3fbf908" providerId="LiveId" clId="{27E6E51E-0E6C-4416-B77C-DC7EB7948899}" dt="2020-06-07T21:27:32.537" v="38"/>
          <ac:spMkLst>
            <pc:docMk/>
            <pc:sldMk cId="3226110943" sldId="257"/>
            <ac:spMk id="72" creationId="{CF30647F-6522-4DB3-8339-166A8FC44844}"/>
          </ac:spMkLst>
        </pc:spChg>
        <pc:spChg chg="mod">
          <ac:chgData name="LegendaryFIT .com" userId="047703c3c3fbf908" providerId="LiveId" clId="{27E6E51E-0E6C-4416-B77C-DC7EB7948899}" dt="2020-06-07T21:27:32.537" v="38"/>
          <ac:spMkLst>
            <pc:docMk/>
            <pc:sldMk cId="3226110943" sldId="257"/>
            <ac:spMk id="73" creationId="{D2D474C9-40B9-4369-95BA-A66B39F2FC4F}"/>
          </ac:spMkLst>
        </pc:spChg>
        <pc:spChg chg="mod">
          <ac:chgData name="LegendaryFIT .com" userId="047703c3c3fbf908" providerId="LiveId" clId="{27E6E51E-0E6C-4416-B77C-DC7EB7948899}" dt="2020-06-07T21:27:32.537" v="38"/>
          <ac:spMkLst>
            <pc:docMk/>
            <pc:sldMk cId="3226110943" sldId="257"/>
            <ac:spMk id="74" creationId="{FB0E431E-53AF-4814-BB1D-4CD3C7A80582}"/>
          </ac:spMkLst>
        </pc:spChg>
        <pc:spChg chg="mod">
          <ac:chgData name="LegendaryFIT .com" userId="047703c3c3fbf908" providerId="LiveId" clId="{27E6E51E-0E6C-4416-B77C-DC7EB7948899}" dt="2020-06-07T21:27:32.537" v="38"/>
          <ac:spMkLst>
            <pc:docMk/>
            <pc:sldMk cId="3226110943" sldId="257"/>
            <ac:spMk id="75" creationId="{D7ABE7D9-1035-4736-80D1-E2809EAB5141}"/>
          </ac:spMkLst>
        </pc:spChg>
        <pc:spChg chg="mod">
          <ac:chgData name="LegendaryFIT .com" userId="047703c3c3fbf908" providerId="LiveId" clId="{27E6E51E-0E6C-4416-B77C-DC7EB7948899}" dt="2020-06-07T21:27:32.537" v="38"/>
          <ac:spMkLst>
            <pc:docMk/>
            <pc:sldMk cId="3226110943" sldId="257"/>
            <ac:spMk id="76" creationId="{4DDEB098-7540-433B-B481-C0C2619028D4}"/>
          </ac:spMkLst>
        </pc:spChg>
        <pc:spChg chg="mod">
          <ac:chgData name="LegendaryFIT .com" userId="047703c3c3fbf908" providerId="LiveId" clId="{27E6E51E-0E6C-4416-B77C-DC7EB7948899}" dt="2020-06-07T21:27:32.537" v="38"/>
          <ac:spMkLst>
            <pc:docMk/>
            <pc:sldMk cId="3226110943" sldId="257"/>
            <ac:spMk id="78" creationId="{EE33B095-3FCA-4739-92E7-E6DB57F6311E}"/>
          </ac:spMkLst>
        </pc:spChg>
        <pc:spChg chg="mod">
          <ac:chgData name="LegendaryFIT .com" userId="047703c3c3fbf908" providerId="LiveId" clId="{27E6E51E-0E6C-4416-B77C-DC7EB7948899}" dt="2020-06-07T21:27:32.537" v="38"/>
          <ac:spMkLst>
            <pc:docMk/>
            <pc:sldMk cId="3226110943" sldId="257"/>
            <ac:spMk id="79" creationId="{D8181909-C99B-473C-9A77-242E73AA5BE6}"/>
          </ac:spMkLst>
        </pc:spChg>
        <pc:grpChg chg="mod">
          <ac:chgData name="LegendaryFIT .com" userId="047703c3c3fbf908" providerId="LiveId" clId="{27E6E51E-0E6C-4416-B77C-DC7EB7948899}" dt="2020-06-07T21:27:32.537" v="38"/>
          <ac:grpSpMkLst>
            <pc:docMk/>
            <pc:sldMk cId="3226110943" sldId="257"/>
            <ac:grpSpMk id="2" creationId="{3BE501AD-2AB8-43FB-B775-B089739278BD}"/>
          </ac:grpSpMkLst>
        </pc:grpChg>
        <pc:grpChg chg="mod">
          <ac:chgData name="LegendaryFIT .com" userId="047703c3c3fbf908" providerId="LiveId" clId="{27E6E51E-0E6C-4416-B77C-DC7EB7948899}" dt="2020-06-07T21:27:32.537" v="38"/>
          <ac:grpSpMkLst>
            <pc:docMk/>
            <pc:sldMk cId="3226110943" sldId="257"/>
            <ac:grpSpMk id="30" creationId="{2837427B-A814-43BE-BAC4-82CBA738B58A}"/>
          </ac:grpSpMkLst>
        </pc:grpChg>
        <pc:grpChg chg="mod">
          <ac:chgData name="LegendaryFIT .com" userId="047703c3c3fbf908" providerId="LiveId" clId="{27E6E51E-0E6C-4416-B77C-DC7EB7948899}" dt="2020-06-07T21:27:32.537" v="38"/>
          <ac:grpSpMkLst>
            <pc:docMk/>
            <pc:sldMk cId="3226110943" sldId="257"/>
            <ac:grpSpMk id="63" creationId="{ED5F0312-4738-438B-A6A4-3C2C144F3D1A}"/>
          </ac:grpSpMkLst>
        </pc:grpChg>
        <pc:grpChg chg="mod">
          <ac:chgData name="LegendaryFIT .com" userId="047703c3c3fbf908" providerId="LiveId" clId="{27E6E51E-0E6C-4416-B77C-DC7EB7948899}" dt="2020-06-07T21:27:32.537" v="38"/>
          <ac:grpSpMkLst>
            <pc:docMk/>
            <pc:sldMk cId="3226110943" sldId="257"/>
            <ac:grpSpMk id="70" creationId="{935F66D3-321A-4EF7-818B-FBB307327F4A}"/>
          </ac:grpSpMkLst>
        </pc:grpChg>
        <pc:grpChg chg="mod">
          <ac:chgData name="LegendaryFIT .com" userId="047703c3c3fbf908" providerId="LiveId" clId="{27E6E51E-0E6C-4416-B77C-DC7EB7948899}" dt="2020-06-07T21:27:32.537" v="38"/>
          <ac:grpSpMkLst>
            <pc:docMk/>
            <pc:sldMk cId="3226110943" sldId="257"/>
            <ac:grpSpMk id="77" creationId="{BEC1F1A1-ED5E-47E1-A9EA-4E89BAE1C0F9}"/>
          </ac:grpSpMkLst>
        </pc:grpChg>
      </pc:sldChg>
      <pc:sldChg chg="addSp delSp modSp new mod ord">
        <pc:chgData name="LegendaryFIT .com" userId="047703c3c3fbf908" providerId="LiveId" clId="{27E6E51E-0E6C-4416-B77C-DC7EB7948899}" dt="2020-06-07T21:27:32.537" v="38"/>
        <pc:sldMkLst>
          <pc:docMk/>
          <pc:sldMk cId="1305246731" sldId="258"/>
        </pc:sldMkLst>
        <pc:spChg chg="del">
          <ac:chgData name="LegendaryFIT .com" userId="047703c3c3fbf908" providerId="LiveId" clId="{27E6E51E-0E6C-4416-B77C-DC7EB7948899}" dt="2020-06-07T19:37:57.045" v="3" actId="478"/>
          <ac:spMkLst>
            <pc:docMk/>
            <pc:sldMk cId="1305246731" sldId="258"/>
            <ac:spMk id="2" creationId="{F8E24EF1-F91B-49ED-9C24-D11D13E760B5}"/>
          </ac:spMkLst>
        </pc:spChg>
        <pc:spChg chg="del">
          <ac:chgData name="LegendaryFIT .com" userId="047703c3c3fbf908" providerId="LiveId" clId="{27E6E51E-0E6C-4416-B77C-DC7EB7948899}" dt="2020-06-07T19:37:57.045" v="3" actId="478"/>
          <ac:spMkLst>
            <pc:docMk/>
            <pc:sldMk cId="1305246731" sldId="258"/>
            <ac:spMk id="3" creationId="{14D3D5A7-0643-4824-A360-84BD81B4F7AB}"/>
          </ac:spMkLst>
        </pc:spChg>
        <pc:picChg chg="add mod">
          <ac:chgData name="LegendaryFIT .com" userId="047703c3c3fbf908" providerId="LiveId" clId="{27E6E51E-0E6C-4416-B77C-DC7EB7948899}" dt="2020-06-07T21:27:32.537" v="38"/>
          <ac:picMkLst>
            <pc:docMk/>
            <pc:sldMk cId="1305246731" sldId="258"/>
            <ac:picMk id="4" creationId="{9425DADD-1DD7-486C-B92D-B00A06A268F3}"/>
          </ac:picMkLst>
        </pc:picChg>
      </pc:sldChg>
      <pc:sldChg chg="addSp delSp modSp new mod">
        <pc:chgData name="LegendaryFIT .com" userId="047703c3c3fbf908" providerId="LiveId" clId="{27E6E51E-0E6C-4416-B77C-DC7EB7948899}" dt="2020-06-14T21:10:27.764" v="6372" actId="20577"/>
        <pc:sldMkLst>
          <pc:docMk/>
          <pc:sldMk cId="3542312764" sldId="259"/>
        </pc:sldMkLst>
        <pc:spChg chg="mod">
          <ac:chgData name="LegendaryFIT .com" userId="047703c3c3fbf908" providerId="LiveId" clId="{27E6E51E-0E6C-4416-B77C-DC7EB7948899}" dt="2020-06-14T20:59:51.076" v="6246" actId="1076"/>
          <ac:spMkLst>
            <pc:docMk/>
            <pc:sldMk cId="3542312764" sldId="259"/>
            <ac:spMk id="2" creationId="{3BB2B9A2-FD73-4599-96C2-2F71AE3ACF21}"/>
          </ac:spMkLst>
        </pc:spChg>
        <pc:spChg chg="mod">
          <ac:chgData name="LegendaryFIT .com" userId="047703c3c3fbf908" providerId="LiveId" clId="{27E6E51E-0E6C-4416-B77C-DC7EB7948899}" dt="2020-06-14T20:59:28.015" v="6245" actId="14100"/>
          <ac:spMkLst>
            <pc:docMk/>
            <pc:sldMk cId="3542312764" sldId="259"/>
            <ac:spMk id="3" creationId="{E00C6439-9B78-442D-BB22-13869C7F3CDB}"/>
          </ac:spMkLst>
        </pc:spChg>
        <pc:spChg chg="add mod">
          <ac:chgData name="LegendaryFIT .com" userId="047703c3c3fbf908" providerId="LiveId" clId="{27E6E51E-0E6C-4416-B77C-DC7EB7948899}" dt="2020-06-14T21:10:27.764" v="6372" actId="20577"/>
          <ac:spMkLst>
            <pc:docMk/>
            <pc:sldMk cId="3542312764" sldId="259"/>
            <ac:spMk id="4" creationId="{0CA9929A-ED2B-49C1-AB57-96A450580E33}"/>
          </ac:spMkLst>
        </pc:spChg>
        <pc:spChg chg="add del mod">
          <ac:chgData name="LegendaryFIT .com" userId="047703c3c3fbf908" providerId="LiveId" clId="{27E6E51E-0E6C-4416-B77C-DC7EB7948899}" dt="2020-06-07T21:30:04.739" v="48"/>
          <ac:spMkLst>
            <pc:docMk/>
            <pc:sldMk cId="3542312764" sldId="259"/>
            <ac:spMk id="4" creationId="{8EB3DBED-882C-47AB-AFB9-69D11EC5AD55}"/>
          </ac:spMkLst>
        </pc:spChg>
        <pc:spChg chg="mod">
          <ac:chgData name="LegendaryFIT .com" userId="047703c3c3fbf908" providerId="LiveId" clId="{27E6E51E-0E6C-4416-B77C-DC7EB7948899}" dt="2020-06-14T20:57:43.344" v="6207" actId="113"/>
          <ac:spMkLst>
            <pc:docMk/>
            <pc:sldMk cId="3542312764" sldId="259"/>
            <ac:spMk id="6" creationId="{EC3FFD5C-BBBC-48E9-B023-2D0FBE819351}"/>
          </ac:spMkLst>
        </pc:spChg>
        <pc:spChg chg="del mod">
          <ac:chgData name="LegendaryFIT .com" userId="047703c3c3fbf908" providerId="LiveId" clId="{27E6E51E-0E6C-4416-B77C-DC7EB7948899}" dt="2020-06-07T21:54:49.971" v="698" actId="478"/>
          <ac:spMkLst>
            <pc:docMk/>
            <pc:sldMk cId="3542312764" sldId="259"/>
            <ac:spMk id="7" creationId="{B866F0B1-DD5D-43E5-96A2-7C383D91A512}"/>
          </ac:spMkLst>
        </pc:spChg>
        <pc:spChg chg="mod">
          <ac:chgData name="LegendaryFIT .com" userId="047703c3c3fbf908" providerId="LiveId" clId="{27E6E51E-0E6C-4416-B77C-DC7EB7948899}" dt="2020-06-07T21:30:13.145" v="49"/>
          <ac:spMkLst>
            <pc:docMk/>
            <pc:sldMk cId="3542312764" sldId="259"/>
            <ac:spMk id="8" creationId="{FFBE7607-9537-4B6D-8E34-E0C6DB2C55AB}"/>
          </ac:spMkLst>
        </pc:spChg>
        <pc:spChg chg="mod">
          <ac:chgData name="LegendaryFIT .com" userId="047703c3c3fbf908" providerId="LiveId" clId="{27E6E51E-0E6C-4416-B77C-DC7EB7948899}" dt="2020-06-07T21:30:13.145" v="49"/>
          <ac:spMkLst>
            <pc:docMk/>
            <pc:sldMk cId="3542312764" sldId="259"/>
            <ac:spMk id="9" creationId="{06ECC309-2FCA-487D-A80C-EF6D2D989B0B}"/>
          </ac:spMkLst>
        </pc:spChg>
        <pc:spChg chg="mod">
          <ac:chgData name="LegendaryFIT .com" userId="047703c3c3fbf908" providerId="LiveId" clId="{27E6E51E-0E6C-4416-B77C-DC7EB7948899}" dt="2020-06-07T21:30:13.145" v="49"/>
          <ac:spMkLst>
            <pc:docMk/>
            <pc:sldMk cId="3542312764" sldId="259"/>
            <ac:spMk id="10" creationId="{B7A7ACE0-AC8B-4E9F-87CA-DF08D690D347}"/>
          </ac:spMkLst>
        </pc:spChg>
        <pc:spChg chg="mod">
          <ac:chgData name="LegendaryFIT .com" userId="047703c3c3fbf908" providerId="LiveId" clId="{27E6E51E-0E6C-4416-B77C-DC7EB7948899}" dt="2020-06-07T21:30:13.145" v="49"/>
          <ac:spMkLst>
            <pc:docMk/>
            <pc:sldMk cId="3542312764" sldId="259"/>
            <ac:spMk id="11" creationId="{D8FAA6FB-24A0-43D2-8065-656968FA115F}"/>
          </ac:spMkLst>
        </pc:spChg>
        <pc:spChg chg="mod">
          <ac:chgData name="LegendaryFIT .com" userId="047703c3c3fbf908" providerId="LiveId" clId="{27E6E51E-0E6C-4416-B77C-DC7EB7948899}" dt="2020-06-07T21:30:13.145" v="49"/>
          <ac:spMkLst>
            <pc:docMk/>
            <pc:sldMk cId="3542312764" sldId="259"/>
            <ac:spMk id="12" creationId="{F94F4640-AD32-4C7E-B148-389F14BAF0A6}"/>
          </ac:spMkLst>
        </pc:spChg>
        <pc:spChg chg="mod">
          <ac:chgData name="LegendaryFIT .com" userId="047703c3c3fbf908" providerId="LiveId" clId="{27E6E51E-0E6C-4416-B77C-DC7EB7948899}" dt="2020-06-07T21:30:13.145" v="49"/>
          <ac:spMkLst>
            <pc:docMk/>
            <pc:sldMk cId="3542312764" sldId="259"/>
            <ac:spMk id="13" creationId="{C9F30128-C173-409D-9AE3-BBBE0B9130EB}"/>
          </ac:spMkLst>
        </pc:spChg>
        <pc:spChg chg="mod">
          <ac:chgData name="LegendaryFIT .com" userId="047703c3c3fbf908" providerId="LiveId" clId="{27E6E51E-0E6C-4416-B77C-DC7EB7948899}" dt="2020-06-07T21:30:13.145" v="49"/>
          <ac:spMkLst>
            <pc:docMk/>
            <pc:sldMk cId="3542312764" sldId="259"/>
            <ac:spMk id="14" creationId="{6D090D4B-2F74-4049-9D40-4506336D98F5}"/>
          </ac:spMkLst>
        </pc:spChg>
        <pc:spChg chg="mod">
          <ac:chgData name="LegendaryFIT .com" userId="047703c3c3fbf908" providerId="LiveId" clId="{27E6E51E-0E6C-4416-B77C-DC7EB7948899}" dt="2020-06-07T21:30:13.145" v="49"/>
          <ac:spMkLst>
            <pc:docMk/>
            <pc:sldMk cId="3542312764" sldId="259"/>
            <ac:spMk id="15" creationId="{11843093-AE1E-4B6A-8918-76836923CFFE}"/>
          </ac:spMkLst>
        </pc:spChg>
        <pc:spChg chg="mod">
          <ac:chgData name="LegendaryFIT .com" userId="047703c3c3fbf908" providerId="LiveId" clId="{27E6E51E-0E6C-4416-B77C-DC7EB7948899}" dt="2020-06-07T21:30:13.145" v="49"/>
          <ac:spMkLst>
            <pc:docMk/>
            <pc:sldMk cId="3542312764" sldId="259"/>
            <ac:spMk id="16" creationId="{008E2ED1-91AF-4D19-995D-547BDBD77931}"/>
          </ac:spMkLst>
        </pc:spChg>
        <pc:spChg chg="mod">
          <ac:chgData name="LegendaryFIT .com" userId="047703c3c3fbf908" providerId="LiveId" clId="{27E6E51E-0E6C-4416-B77C-DC7EB7948899}" dt="2020-06-07T21:30:13.145" v="49"/>
          <ac:spMkLst>
            <pc:docMk/>
            <pc:sldMk cId="3542312764" sldId="259"/>
            <ac:spMk id="17" creationId="{DE00AB6F-C718-4AD1-9111-D46818CBFF20}"/>
          </ac:spMkLst>
        </pc:spChg>
        <pc:spChg chg="add mod">
          <ac:chgData name="LegendaryFIT .com" userId="047703c3c3fbf908" providerId="LiveId" clId="{27E6E51E-0E6C-4416-B77C-DC7EB7948899}" dt="2020-06-07T21:38:56.523" v="686" actId="164"/>
          <ac:spMkLst>
            <pc:docMk/>
            <pc:sldMk cId="3542312764" sldId="259"/>
            <ac:spMk id="18" creationId="{1146C55A-3139-4108-97E8-0C3A264202EF}"/>
          </ac:spMkLst>
        </pc:spChg>
        <pc:spChg chg="add mod">
          <ac:chgData name="LegendaryFIT .com" userId="047703c3c3fbf908" providerId="LiveId" clId="{27E6E51E-0E6C-4416-B77C-DC7EB7948899}" dt="2020-06-07T21:38:56.523" v="686" actId="164"/>
          <ac:spMkLst>
            <pc:docMk/>
            <pc:sldMk cId="3542312764" sldId="259"/>
            <ac:spMk id="19" creationId="{E2B404EB-F0FD-433E-8C21-08374B87F57C}"/>
          </ac:spMkLst>
        </pc:spChg>
        <pc:spChg chg="add mod">
          <ac:chgData name="LegendaryFIT .com" userId="047703c3c3fbf908" providerId="LiveId" clId="{27E6E51E-0E6C-4416-B77C-DC7EB7948899}" dt="2020-06-07T21:38:56.523" v="686" actId="164"/>
          <ac:spMkLst>
            <pc:docMk/>
            <pc:sldMk cId="3542312764" sldId="259"/>
            <ac:spMk id="20" creationId="{48EE3254-CB0E-4469-82D6-1BB69B80CAB0}"/>
          </ac:spMkLst>
        </pc:spChg>
        <pc:spChg chg="add del mod">
          <ac:chgData name="LegendaryFIT .com" userId="047703c3c3fbf908" providerId="LiveId" clId="{27E6E51E-0E6C-4416-B77C-DC7EB7948899}" dt="2020-06-07T22:23:45.647" v="2433" actId="478"/>
          <ac:spMkLst>
            <pc:docMk/>
            <pc:sldMk cId="3542312764" sldId="259"/>
            <ac:spMk id="21" creationId="{EEACBC24-76B4-4DB4-9F5E-FA3B0A05BB72}"/>
          </ac:spMkLst>
        </pc:spChg>
        <pc:spChg chg="add mod">
          <ac:chgData name="LegendaryFIT .com" userId="047703c3c3fbf908" providerId="LiveId" clId="{27E6E51E-0E6C-4416-B77C-DC7EB7948899}" dt="2020-06-14T20:42:35.978" v="4904" actId="1076"/>
          <ac:spMkLst>
            <pc:docMk/>
            <pc:sldMk cId="3542312764" sldId="259"/>
            <ac:spMk id="25" creationId="{BAB20879-01F5-486C-B771-4EE8D56E12AC}"/>
          </ac:spMkLst>
        </pc:spChg>
        <pc:spChg chg="add mod">
          <ac:chgData name="LegendaryFIT .com" userId="047703c3c3fbf908" providerId="LiveId" clId="{27E6E51E-0E6C-4416-B77C-DC7EB7948899}" dt="2020-06-14T20:57:37.303" v="6206" actId="113"/>
          <ac:spMkLst>
            <pc:docMk/>
            <pc:sldMk cId="3542312764" sldId="259"/>
            <ac:spMk id="26" creationId="{15912517-A81C-4498-802D-85C374E087B2}"/>
          </ac:spMkLst>
        </pc:spChg>
        <pc:spChg chg="add del mod">
          <ac:chgData name="LegendaryFIT .com" userId="047703c3c3fbf908" providerId="LiveId" clId="{27E6E51E-0E6C-4416-B77C-DC7EB7948899}" dt="2020-06-07T22:26:35.096" v="2437" actId="478"/>
          <ac:spMkLst>
            <pc:docMk/>
            <pc:sldMk cId="3542312764" sldId="259"/>
            <ac:spMk id="26" creationId="{3579C629-8F2B-425F-819A-F057055D3196}"/>
          </ac:spMkLst>
        </pc:spChg>
        <pc:spChg chg="add del mod">
          <ac:chgData name="LegendaryFIT .com" userId="047703c3c3fbf908" providerId="LiveId" clId="{27E6E51E-0E6C-4416-B77C-DC7EB7948899}" dt="2020-06-07T22:27:24.220" v="2501"/>
          <ac:spMkLst>
            <pc:docMk/>
            <pc:sldMk cId="3542312764" sldId="259"/>
            <ac:spMk id="27" creationId="{54081FBC-C8FC-4E39-9540-989E67674E27}"/>
          </ac:spMkLst>
        </pc:spChg>
        <pc:spChg chg="add mod">
          <ac:chgData name="LegendaryFIT .com" userId="047703c3c3fbf908" providerId="LiveId" clId="{27E6E51E-0E6C-4416-B77C-DC7EB7948899}" dt="2020-06-07T22:32:33.111" v="2614" actId="207"/>
          <ac:spMkLst>
            <pc:docMk/>
            <pc:sldMk cId="3542312764" sldId="259"/>
            <ac:spMk id="28" creationId="{9F011969-8DC7-48DA-9FFD-30B721BF47A4}"/>
          </ac:spMkLst>
        </pc:spChg>
        <pc:spChg chg="add mod">
          <ac:chgData name="LegendaryFIT .com" userId="047703c3c3fbf908" providerId="LiveId" clId="{27E6E51E-0E6C-4416-B77C-DC7EB7948899}" dt="2020-06-14T20:45:59.927" v="5337" actId="20577"/>
          <ac:spMkLst>
            <pc:docMk/>
            <pc:sldMk cId="3542312764" sldId="259"/>
            <ac:spMk id="29" creationId="{0F5A04DD-A85D-45AF-88CD-C3C911FF6A82}"/>
          </ac:spMkLst>
        </pc:spChg>
        <pc:spChg chg="add mod">
          <ac:chgData name="LegendaryFIT .com" userId="047703c3c3fbf908" providerId="LiveId" clId="{27E6E51E-0E6C-4416-B77C-DC7EB7948899}" dt="2020-06-07T22:37:21.094" v="2844" actId="1076"/>
          <ac:spMkLst>
            <pc:docMk/>
            <pc:sldMk cId="3542312764" sldId="259"/>
            <ac:spMk id="30" creationId="{573C8018-DB57-4CF3-92F4-DA0796DA3F21}"/>
          </ac:spMkLst>
        </pc:spChg>
        <pc:spChg chg="add mod">
          <ac:chgData name="LegendaryFIT .com" userId="047703c3c3fbf908" providerId="LiveId" clId="{27E6E51E-0E6C-4416-B77C-DC7EB7948899}" dt="2020-06-07T22:37:25.846" v="2845" actId="1076"/>
          <ac:spMkLst>
            <pc:docMk/>
            <pc:sldMk cId="3542312764" sldId="259"/>
            <ac:spMk id="31" creationId="{C42F6F29-496B-4EF9-BC11-637FFFBE90E6}"/>
          </ac:spMkLst>
        </pc:spChg>
        <pc:grpChg chg="add mod">
          <ac:chgData name="LegendaryFIT .com" userId="047703c3c3fbf908" providerId="LiveId" clId="{27E6E51E-0E6C-4416-B77C-DC7EB7948899}" dt="2020-06-07T21:38:45.603" v="683" actId="1076"/>
          <ac:grpSpMkLst>
            <pc:docMk/>
            <pc:sldMk cId="3542312764" sldId="259"/>
            <ac:grpSpMk id="5" creationId="{F3BD85D5-699C-4E88-B9F4-0E58AE8FA103}"/>
          </ac:grpSpMkLst>
        </pc:grpChg>
        <pc:grpChg chg="add mod">
          <ac:chgData name="LegendaryFIT .com" userId="047703c3c3fbf908" providerId="LiveId" clId="{27E6E51E-0E6C-4416-B77C-DC7EB7948899}" dt="2020-06-14T20:42:50.752" v="4908" actId="14100"/>
          <ac:grpSpMkLst>
            <pc:docMk/>
            <pc:sldMk cId="3542312764" sldId="259"/>
            <ac:grpSpMk id="24" creationId="{A38E9388-9BDE-4447-A4D2-CABFE7D43841}"/>
          </ac:grpSpMkLst>
        </pc:grpChg>
        <pc:picChg chg="add mod modCrop">
          <ac:chgData name="LegendaryFIT .com" userId="047703c3c3fbf908" providerId="LiveId" clId="{27E6E51E-0E6C-4416-B77C-DC7EB7948899}" dt="2020-06-07T21:38:27.689" v="681" actId="1076"/>
          <ac:picMkLst>
            <pc:docMk/>
            <pc:sldMk cId="3542312764" sldId="259"/>
            <ac:picMk id="23" creationId="{A10CC9EE-A205-4C33-96F7-AE54E26F224F}"/>
          </ac:picMkLst>
        </pc:picChg>
      </pc:sldChg>
      <pc:sldChg chg="addSp delSp modSp new mod">
        <pc:chgData name="LegendaryFIT .com" userId="047703c3c3fbf908" providerId="LiveId" clId="{27E6E51E-0E6C-4416-B77C-DC7EB7948899}" dt="2020-06-14T20:58:56.621" v="6244" actId="1076"/>
        <pc:sldMkLst>
          <pc:docMk/>
          <pc:sldMk cId="411322054" sldId="260"/>
        </pc:sldMkLst>
        <pc:spChg chg="mod">
          <ac:chgData name="LegendaryFIT .com" userId="047703c3c3fbf908" providerId="LiveId" clId="{27E6E51E-0E6C-4416-B77C-DC7EB7948899}" dt="2020-06-14T20:54:26.352" v="6170" actId="27636"/>
          <ac:spMkLst>
            <pc:docMk/>
            <pc:sldMk cId="411322054" sldId="260"/>
            <ac:spMk id="2" creationId="{9103D2EC-36B5-47A1-A6C1-6DD099FFDB22}"/>
          </ac:spMkLst>
        </pc:spChg>
        <pc:spChg chg="del">
          <ac:chgData name="LegendaryFIT .com" userId="047703c3c3fbf908" providerId="LiveId" clId="{27E6E51E-0E6C-4416-B77C-DC7EB7948899}" dt="2020-06-07T22:35:47.536" v="2840" actId="478"/>
          <ac:spMkLst>
            <pc:docMk/>
            <pc:sldMk cId="411322054" sldId="260"/>
            <ac:spMk id="3" creationId="{6798270E-548C-4107-9B20-5E20D00536CC}"/>
          </ac:spMkLst>
        </pc:spChg>
        <pc:spChg chg="mod">
          <ac:chgData name="LegendaryFIT .com" userId="047703c3c3fbf908" providerId="LiveId" clId="{27E6E51E-0E6C-4416-B77C-DC7EB7948899}" dt="2020-06-14T20:46:16.335" v="5338" actId="113"/>
          <ac:spMkLst>
            <pc:docMk/>
            <pc:sldMk cId="411322054" sldId="260"/>
            <ac:spMk id="5" creationId="{A9B2D949-A014-4FD5-917A-310DD013A1D6}"/>
          </ac:spMkLst>
        </pc:spChg>
        <pc:spChg chg="del mod">
          <ac:chgData name="LegendaryFIT .com" userId="047703c3c3fbf908" providerId="LiveId" clId="{27E6E51E-0E6C-4416-B77C-DC7EB7948899}" dt="2020-06-07T22:35:58.521" v="2841" actId="478"/>
          <ac:spMkLst>
            <pc:docMk/>
            <pc:sldMk cId="411322054" sldId="260"/>
            <ac:spMk id="6" creationId="{0BE38DAD-334C-4E75-96CD-F681D83C2D29}"/>
          </ac:spMkLst>
        </pc:spChg>
        <pc:spChg chg="mod">
          <ac:chgData name="LegendaryFIT .com" userId="047703c3c3fbf908" providerId="LiveId" clId="{27E6E51E-0E6C-4416-B77C-DC7EB7948899}" dt="2020-06-07T22:35:44.006" v="2839"/>
          <ac:spMkLst>
            <pc:docMk/>
            <pc:sldMk cId="411322054" sldId="260"/>
            <ac:spMk id="7" creationId="{A32C0F55-69B0-4340-816E-307A1DD8D0DE}"/>
          </ac:spMkLst>
        </pc:spChg>
        <pc:spChg chg="mod">
          <ac:chgData name="LegendaryFIT .com" userId="047703c3c3fbf908" providerId="LiveId" clId="{27E6E51E-0E6C-4416-B77C-DC7EB7948899}" dt="2020-06-07T22:35:44.006" v="2839"/>
          <ac:spMkLst>
            <pc:docMk/>
            <pc:sldMk cId="411322054" sldId="260"/>
            <ac:spMk id="8" creationId="{00CB2077-D4DC-4DB7-8E33-2F2780036732}"/>
          </ac:spMkLst>
        </pc:spChg>
        <pc:spChg chg="mod">
          <ac:chgData name="LegendaryFIT .com" userId="047703c3c3fbf908" providerId="LiveId" clId="{27E6E51E-0E6C-4416-B77C-DC7EB7948899}" dt="2020-06-07T22:35:44.006" v="2839"/>
          <ac:spMkLst>
            <pc:docMk/>
            <pc:sldMk cId="411322054" sldId="260"/>
            <ac:spMk id="9" creationId="{DA7C96CC-FBA2-4A4E-BB8E-8CF7AC88C7F2}"/>
          </ac:spMkLst>
        </pc:spChg>
        <pc:spChg chg="mod">
          <ac:chgData name="LegendaryFIT .com" userId="047703c3c3fbf908" providerId="LiveId" clId="{27E6E51E-0E6C-4416-B77C-DC7EB7948899}" dt="2020-06-07T22:35:44.006" v="2839"/>
          <ac:spMkLst>
            <pc:docMk/>
            <pc:sldMk cId="411322054" sldId="260"/>
            <ac:spMk id="10" creationId="{7506CDDE-9289-411F-BA76-A485B8C48FA5}"/>
          </ac:spMkLst>
        </pc:spChg>
        <pc:spChg chg="mod">
          <ac:chgData name="LegendaryFIT .com" userId="047703c3c3fbf908" providerId="LiveId" clId="{27E6E51E-0E6C-4416-B77C-DC7EB7948899}" dt="2020-06-07T22:35:44.006" v="2839"/>
          <ac:spMkLst>
            <pc:docMk/>
            <pc:sldMk cId="411322054" sldId="260"/>
            <ac:spMk id="11" creationId="{E385DBBE-2768-45A5-A7BB-D13BBEA88D11}"/>
          </ac:spMkLst>
        </pc:spChg>
        <pc:spChg chg="mod">
          <ac:chgData name="LegendaryFIT .com" userId="047703c3c3fbf908" providerId="LiveId" clId="{27E6E51E-0E6C-4416-B77C-DC7EB7948899}" dt="2020-06-07T22:35:44.006" v="2839"/>
          <ac:spMkLst>
            <pc:docMk/>
            <pc:sldMk cId="411322054" sldId="260"/>
            <ac:spMk id="12" creationId="{7AE857BB-FDEB-490D-81DA-15351389D2C6}"/>
          </ac:spMkLst>
        </pc:spChg>
        <pc:spChg chg="mod">
          <ac:chgData name="LegendaryFIT .com" userId="047703c3c3fbf908" providerId="LiveId" clId="{27E6E51E-0E6C-4416-B77C-DC7EB7948899}" dt="2020-06-07T22:35:44.006" v="2839"/>
          <ac:spMkLst>
            <pc:docMk/>
            <pc:sldMk cId="411322054" sldId="260"/>
            <ac:spMk id="13" creationId="{9CD64BD6-E732-417F-A106-3AEFA6D3BD40}"/>
          </ac:spMkLst>
        </pc:spChg>
        <pc:spChg chg="mod">
          <ac:chgData name="LegendaryFIT .com" userId="047703c3c3fbf908" providerId="LiveId" clId="{27E6E51E-0E6C-4416-B77C-DC7EB7948899}" dt="2020-06-07T22:35:44.006" v="2839"/>
          <ac:spMkLst>
            <pc:docMk/>
            <pc:sldMk cId="411322054" sldId="260"/>
            <ac:spMk id="14" creationId="{F0E776A7-3D0E-4220-AE3D-EEE7C77DC70A}"/>
          </ac:spMkLst>
        </pc:spChg>
        <pc:spChg chg="mod">
          <ac:chgData name="LegendaryFIT .com" userId="047703c3c3fbf908" providerId="LiveId" clId="{27E6E51E-0E6C-4416-B77C-DC7EB7948899}" dt="2020-06-07T22:35:44.006" v="2839"/>
          <ac:spMkLst>
            <pc:docMk/>
            <pc:sldMk cId="411322054" sldId="260"/>
            <ac:spMk id="15" creationId="{2418CEF3-3CE6-4C9C-BC89-E8CCDDA08525}"/>
          </ac:spMkLst>
        </pc:spChg>
        <pc:spChg chg="add mod">
          <ac:chgData name="LegendaryFIT .com" userId="047703c3c3fbf908" providerId="LiveId" clId="{27E6E51E-0E6C-4416-B77C-DC7EB7948899}" dt="2020-06-14T20:54:38.456" v="6172" actId="1076"/>
          <ac:spMkLst>
            <pc:docMk/>
            <pc:sldMk cId="411322054" sldId="260"/>
            <ac:spMk id="16" creationId="{365F07A9-D2E2-41F6-BD57-CBE0D616F3E9}"/>
          </ac:spMkLst>
        </pc:spChg>
        <pc:spChg chg="add mod">
          <ac:chgData name="LegendaryFIT .com" userId="047703c3c3fbf908" providerId="LiveId" clId="{27E6E51E-0E6C-4416-B77C-DC7EB7948899}" dt="2020-06-14T20:52:04.519" v="6030" actId="14100"/>
          <ac:spMkLst>
            <pc:docMk/>
            <pc:sldMk cId="411322054" sldId="260"/>
            <ac:spMk id="17" creationId="{F2C88A5D-95BE-45B3-BA75-F888E5517695}"/>
          </ac:spMkLst>
        </pc:spChg>
        <pc:spChg chg="add del mod">
          <ac:chgData name="LegendaryFIT .com" userId="047703c3c3fbf908" providerId="LiveId" clId="{27E6E51E-0E6C-4416-B77C-DC7EB7948899}" dt="2020-06-07T23:01:05.807" v="4249" actId="478"/>
          <ac:spMkLst>
            <pc:docMk/>
            <pc:sldMk cId="411322054" sldId="260"/>
            <ac:spMk id="18" creationId="{24784A27-C23B-4C10-9E90-A4C56D076E6D}"/>
          </ac:spMkLst>
        </pc:spChg>
        <pc:spChg chg="add mod">
          <ac:chgData name="LegendaryFIT .com" userId="047703c3c3fbf908" providerId="LiveId" clId="{27E6E51E-0E6C-4416-B77C-DC7EB7948899}" dt="2020-06-14T20:46:40.572" v="5341" actId="113"/>
          <ac:spMkLst>
            <pc:docMk/>
            <pc:sldMk cId="411322054" sldId="260"/>
            <ac:spMk id="18" creationId="{E3915359-05DA-48FF-9110-AA19ECC886D7}"/>
          </ac:spMkLst>
        </pc:spChg>
        <pc:spChg chg="add mod">
          <ac:chgData name="LegendaryFIT .com" userId="047703c3c3fbf908" providerId="LiveId" clId="{27E6E51E-0E6C-4416-B77C-DC7EB7948899}" dt="2020-06-14T20:54:47.018" v="6175" actId="1076"/>
          <ac:spMkLst>
            <pc:docMk/>
            <pc:sldMk cId="411322054" sldId="260"/>
            <ac:spMk id="19" creationId="{E0235B10-F7A0-4FBB-98E6-6A235EEA14D5}"/>
          </ac:spMkLst>
        </pc:spChg>
        <pc:spChg chg="add mod">
          <ac:chgData name="LegendaryFIT .com" userId="047703c3c3fbf908" providerId="LiveId" clId="{27E6E51E-0E6C-4416-B77C-DC7EB7948899}" dt="2020-06-14T20:55:58.722" v="6201" actId="14100"/>
          <ac:spMkLst>
            <pc:docMk/>
            <pc:sldMk cId="411322054" sldId="260"/>
            <ac:spMk id="20" creationId="{C7125032-3CA7-47FE-8BF5-5999C067E5C3}"/>
          </ac:spMkLst>
        </pc:spChg>
        <pc:spChg chg="mod">
          <ac:chgData name="LegendaryFIT .com" userId="047703c3c3fbf908" providerId="LiveId" clId="{27E6E51E-0E6C-4416-B77C-DC7EB7948899}" dt="2020-06-14T20:51:36.248" v="6027"/>
          <ac:spMkLst>
            <pc:docMk/>
            <pc:sldMk cId="411322054" sldId="260"/>
            <ac:spMk id="22" creationId="{C42E4EB8-A7A8-4C9F-A9A1-603F351F4185}"/>
          </ac:spMkLst>
        </pc:spChg>
        <pc:spChg chg="mod">
          <ac:chgData name="LegendaryFIT .com" userId="047703c3c3fbf908" providerId="LiveId" clId="{27E6E51E-0E6C-4416-B77C-DC7EB7948899}" dt="2020-06-14T20:51:36.248" v="6027"/>
          <ac:spMkLst>
            <pc:docMk/>
            <pc:sldMk cId="411322054" sldId="260"/>
            <ac:spMk id="23" creationId="{13C7B9AC-2F61-425E-88E7-B770DECFB366}"/>
          </ac:spMkLst>
        </pc:spChg>
        <pc:spChg chg="mod">
          <ac:chgData name="LegendaryFIT .com" userId="047703c3c3fbf908" providerId="LiveId" clId="{27E6E51E-0E6C-4416-B77C-DC7EB7948899}" dt="2020-06-14T20:51:36.248" v="6027"/>
          <ac:spMkLst>
            <pc:docMk/>
            <pc:sldMk cId="411322054" sldId="260"/>
            <ac:spMk id="24" creationId="{AF00A631-DA40-47CC-8C70-D2B7494948FE}"/>
          </ac:spMkLst>
        </pc:spChg>
        <pc:spChg chg="mod">
          <ac:chgData name="LegendaryFIT .com" userId="047703c3c3fbf908" providerId="LiveId" clId="{27E6E51E-0E6C-4416-B77C-DC7EB7948899}" dt="2020-06-14T20:51:36.248" v="6027"/>
          <ac:spMkLst>
            <pc:docMk/>
            <pc:sldMk cId="411322054" sldId="260"/>
            <ac:spMk id="25" creationId="{C9B13456-7907-4299-A6B4-5238509420B8}"/>
          </ac:spMkLst>
        </pc:spChg>
        <pc:spChg chg="mod">
          <ac:chgData name="LegendaryFIT .com" userId="047703c3c3fbf908" providerId="LiveId" clId="{27E6E51E-0E6C-4416-B77C-DC7EB7948899}" dt="2020-06-14T20:51:36.248" v="6027"/>
          <ac:spMkLst>
            <pc:docMk/>
            <pc:sldMk cId="411322054" sldId="260"/>
            <ac:spMk id="26" creationId="{C10F34C6-028C-4971-AD49-56670733B2AB}"/>
          </ac:spMkLst>
        </pc:spChg>
        <pc:spChg chg="mod">
          <ac:chgData name="LegendaryFIT .com" userId="047703c3c3fbf908" providerId="LiveId" clId="{27E6E51E-0E6C-4416-B77C-DC7EB7948899}" dt="2020-06-14T20:51:36.248" v="6027"/>
          <ac:spMkLst>
            <pc:docMk/>
            <pc:sldMk cId="411322054" sldId="260"/>
            <ac:spMk id="27" creationId="{E541CD20-D8E3-43E1-9217-101DC77ECCAC}"/>
          </ac:spMkLst>
        </pc:spChg>
        <pc:spChg chg="mod">
          <ac:chgData name="LegendaryFIT .com" userId="047703c3c3fbf908" providerId="LiveId" clId="{27E6E51E-0E6C-4416-B77C-DC7EB7948899}" dt="2020-06-14T20:51:36.248" v="6027"/>
          <ac:spMkLst>
            <pc:docMk/>
            <pc:sldMk cId="411322054" sldId="260"/>
            <ac:spMk id="28" creationId="{EBCC6BEA-2602-40AF-B7DE-38473EF1D83F}"/>
          </ac:spMkLst>
        </pc:spChg>
        <pc:spChg chg="mod">
          <ac:chgData name="LegendaryFIT .com" userId="047703c3c3fbf908" providerId="LiveId" clId="{27E6E51E-0E6C-4416-B77C-DC7EB7948899}" dt="2020-06-14T20:51:36.248" v="6027"/>
          <ac:spMkLst>
            <pc:docMk/>
            <pc:sldMk cId="411322054" sldId="260"/>
            <ac:spMk id="29" creationId="{97126D8B-3B37-4B15-BFD8-2CDA14FBD8B9}"/>
          </ac:spMkLst>
        </pc:spChg>
        <pc:spChg chg="mod">
          <ac:chgData name="LegendaryFIT .com" userId="047703c3c3fbf908" providerId="LiveId" clId="{27E6E51E-0E6C-4416-B77C-DC7EB7948899}" dt="2020-06-14T20:51:36.248" v="6027"/>
          <ac:spMkLst>
            <pc:docMk/>
            <pc:sldMk cId="411322054" sldId="260"/>
            <ac:spMk id="30" creationId="{3030DED4-8E8B-4696-9F9F-BF759E24E405}"/>
          </ac:spMkLst>
        </pc:spChg>
        <pc:spChg chg="mod">
          <ac:chgData name="LegendaryFIT .com" userId="047703c3c3fbf908" providerId="LiveId" clId="{27E6E51E-0E6C-4416-B77C-DC7EB7948899}" dt="2020-06-14T20:51:36.248" v="6027"/>
          <ac:spMkLst>
            <pc:docMk/>
            <pc:sldMk cId="411322054" sldId="260"/>
            <ac:spMk id="31" creationId="{489EA70B-0A08-4C0F-AE27-ACA6B8B6A2E6}"/>
          </ac:spMkLst>
        </pc:spChg>
        <pc:spChg chg="mod">
          <ac:chgData name="LegendaryFIT .com" userId="047703c3c3fbf908" providerId="LiveId" clId="{27E6E51E-0E6C-4416-B77C-DC7EB7948899}" dt="2020-06-14T20:51:36.248" v="6027"/>
          <ac:spMkLst>
            <pc:docMk/>
            <pc:sldMk cId="411322054" sldId="260"/>
            <ac:spMk id="32" creationId="{A8D17BFC-8FCD-45E0-90AD-A85A0CB17D11}"/>
          </ac:spMkLst>
        </pc:spChg>
        <pc:spChg chg="mod">
          <ac:chgData name="LegendaryFIT .com" userId="047703c3c3fbf908" providerId="LiveId" clId="{27E6E51E-0E6C-4416-B77C-DC7EB7948899}" dt="2020-06-14T20:51:36.248" v="6027"/>
          <ac:spMkLst>
            <pc:docMk/>
            <pc:sldMk cId="411322054" sldId="260"/>
            <ac:spMk id="33" creationId="{0E798D3F-EE2C-4FEA-8734-457E322E0F41}"/>
          </ac:spMkLst>
        </pc:spChg>
        <pc:spChg chg="add mod">
          <ac:chgData name="LegendaryFIT .com" userId="047703c3c3fbf908" providerId="LiveId" clId="{27E6E51E-0E6C-4416-B77C-DC7EB7948899}" dt="2020-06-14T20:58:56.621" v="6244" actId="1076"/>
          <ac:spMkLst>
            <pc:docMk/>
            <pc:sldMk cId="411322054" sldId="260"/>
            <ac:spMk id="34" creationId="{C02DFA91-DFE9-4F45-931B-F9A0E6AB1C6D}"/>
          </ac:spMkLst>
        </pc:spChg>
        <pc:spChg chg="add mod">
          <ac:chgData name="LegendaryFIT .com" userId="047703c3c3fbf908" providerId="LiveId" clId="{27E6E51E-0E6C-4416-B77C-DC7EB7948899}" dt="2020-06-14T20:52:26.238" v="6032" actId="1076"/>
          <ac:spMkLst>
            <pc:docMk/>
            <pc:sldMk cId="411322054" sldId="260"/>
            <ac:spMk id="35" creationId="{DC1F0D35-1F01-4916-B8A5-70205BA6D509}"/>
          </ac:spMkLst>
        </pc:spChg>
        <pc:spChg chg="add mod">
          <ac:chgData name="LegendaryFIT .com" userId="047703c3c3fbf908" providerId="LiveId" clId="{27E6E51E-0E6C-4416-B77C-DC7EB7948899}" dt="2020-06-14T20:52:57.609" v="6070" actId="20577"/>
          <ac:spMkLst>
            <pc:docMk/>
            <pc:sldMk cId="411322054" sldId="260"/>
            <ac:spMk id="36" creationId="{DD2397E1-91B5-4079-ABA0-4A5DBC0E7EA2}"/>
          </ac:spMkLst>
        </pc:spChg>
        <pc:spChg chg="add mod">
          <ac:chgData name="LegendaryFIT .com" userId="047703c3c3fbf908" providerId="LiveId" clId="{27E6E51E-0E6C-4416-B77C-DC7EB7948899}" dt="2020-06-14T20:58:13.879" v="6211" actId="207"/>
          <ac:spMkLst>
            <pc:docMk/>
            <pc:sldMk cId="411322054" sldId="260"/>
            <ac:spMk id="37" creationId="{A2B1747A-CFFF-4526-853A-63F063604A9D}"/>
          </ac:spMkLst>
        </pc:spChg>
        <pc:grpChg chg="add mod">
          <ac:chgData name="LegendaryFIT .com" userId="047703c3c3fbf908" providerId="LiveId" clId="{27E6E51E-0E6C-4416-B77C-DC7EB7948899}" dt="2020-06-07T22:35:44.006" v="2839"/>
          <ac:grpSpMkLst>
            <pc:docMk/>
            <pc:sldMk cId="411322054" sldId="260"/>
            <ac:grpSpMk id="4" creationId="{0A4D5398-316A-4779-B7C0-8BF7DA5A6912}"/>
          </ac:grpSpMkLst>
        </pc:grpChg>
        <pc:grpChg chg="add mod">
          <ac:chgData name="LegendaryFIT .com" userId="047703c3c3fbf908" providerId="LiveId" clId="{27E6E51E-0E6C-4416-B77C-DC7EB7948899}" dt="2020-06-14T20:51:48.566" v="6028" actId="1076"/>
          <ac:grpSpMkLst>
            <pc:docMk/>
            <pc:sldMk cId="411322054" sldId="260"/>
            <ac:grpSpMk id="21" creationId="{24507CE1-6320-4643-8CC4-73F9E18C6584}"/>
          </ac:grpSpMkLst>
        </pc:grpChg>
      </pc:sldChg>
      <pc:sldMasterChg chg="modSp modSldLayout">
        <pc:chgData name="LegendaryFIT .com" userId="047703c3c3fbf908" providerId="LiveId" clId="{27E6E51E-0E6C-4416-B77C-DC7EB7948899}" dt="2020-06-07T21:27:32.537" v="38"/>
        <pc:sldMasterMkLst>
          <pc:docMk/>
          <pc:sldMasterMk cId="3728310286" sldId="2147483660"/>
        </pc:sldMasterMkLst>
        <pc:spChg chg="mod">
          <ac:chgData name="LegendaryFIT .com" userId="047703c3c3fbf908" providerId="LiveId" clId="{27E6E51E-0E6C-4416-B77C-DC7EB7948899}" dt="2020-06-07T21:27:32.537" v="38"/>
          <ac:spMkLst>
            <pc:docMk/>
            <pc:sldMasterMk cId="3728310286" sldId="2147483660"/>
            <ac:spMk id="2" creationId="{00000000-0000-0000-0000-000000000000}"/>
          </ac:spMkLst>
        </pc:spChg>
        <pc:spChg chg="mod">
          <ac:chgData name="LegendaryFIT .com" userId="047703c3c3fbf908" providerId="LiveId" clId="{27E6E51E-0E6C-4416-B77C-DC7EB7948899}" dt="2020-06-07T21:27:32.537" v="38"/>
          <ac:spMkLst>
            <pc:docMk/>
            <pc:sldMasterMk cId="3728310286" sldId="2147483660"/>
            <ac:spMk id="3" creationId="{00000000-0000-0000-0000-000000000000}"/>
          </ac:spMkLst>
        </pc:spChg>
        <pc:spChg chg="mod">
          <ac:chgData name="LegendaryFIT .com" userId="047703c3c3fbf908" providerId="LiveId" clId="{27E6E51E-0E6C-4416-B77C-DC7EB7948899}" dt="2020-06-07T21:27:32.537" v="38"/>
          <ac:spMkLst>
            <pc:docMk/>
            <pc:sldMasterMk cId="3728310286" sldId="2147483660"/>
            <ac:spMk id="4" creationId="{00000000-0000-0000-0000-000000000000}"/>
          </ac:spMkLst>
        </pc:spChg>
        <pc:spChg chg="mod">
          <ac:chgData name="LegendaryFIT .com" userId="047703c3c3fbf908" providerId="LiveId" clId="{27E6E51E-0E6C-4416-B77C-DC7EB7948899}" dt="2020-06-07T21:27:32.537" v="38"/>
          <ac:spMkLst>
            <pc:docMk/>
            <pc:sldMasterMk cId="3728310286" sldId="2147483660"/>
            <ac:spMk id="5" creationId="{00000000-0000-0000-0000-000000000000}"/>
          </ac:spMkLst>
        </pc:spChg>
        <pc:spChg chg="mod">
          <ac:chgData name="LegendaryFIT .com" userId="047703c3c3fbf908" providerId="LiveId" clId="{27E6E51E-0E6C-4416-B77C-DC7EB7948899}" dt="2020-06-07T21:27:32.537" v="38"/>
          <ac:spMkLst>
            <pc:docMk/>
            <pc:sldMasterMk cId="3728310286" sldId="2147483660"/>
            <ac:spMk id="6" creationId="{00000000-0000-0000-0000-000000000000}"/>
          </ac:spMkLst>
        </pc:spChg>
        <pc:sldLayoutChg chg="modSp">
          <pc:chgData name="LegendaryFIT .com" userId="047703c3c3fbf908" providerId="LiveId" clId="{27E6E51E-0E6C-4416-B77C-DC7EB7948899}" dt="2020-06-07T21:27:32.537" v="38"/>
          <pc:sldLayoutMkLst>
            <pc:docMk/>
            <pc:sldMasterMk cId="3728310286" sldId="2147483660"/>
            <pc:sldLayoutMk cId="2926008595" sldId="2147483661"/>
          </pc:sldLayoutMkLst>
          <pc:spChg chg="mod">
            <ac:chgData name="LegendaryFIT .com" userId="047703c3c3fbf908" providerId="LiveId" clId="{27E6E51E-0E6C-4416-B77C-DC7EB7948899}" dt="2020-06-07T21:27:32.537" v="38"/>
            <ac:spMkLst>
              <pc:docMk/>
              <pc:sldMasterMk cId="3728310286" sldId="2147483660"/>
              <pc:sldLayoutMk cId="2926008595" sldId="2147483661"/>
              <ac:spMk id="2"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2926008595" sldId="2147483661"/>
              <ac:spMk id="3" creationId="{00000000-0000-0000-0000-000000000000}"/>
            </ac:spMkLst>
          </pc:spChg>
        </pc:sldLayoutChg>
        <pc:sldLayoutChg chg="modSp">
          <pc:chgData name="LegendaryFIT .com" userId="047703c3c3fbf908" providerId="LiveId" clId="{27E6E51E-0E6C-4416-B77C-DC7EB7948899}" dt="2020-06-07T21:27:32.537" v="38"/>
          <pc:sldLayoutMkLst>
            <pc:docMk/>
            <pc:sldMasterMk cId="3728310286" sldId="2147483660"/>
            <pc:sldLayoutMk cId="2390072902" sldId="2147483663"/>
          </pc:sldLayoutMkLst>
          <pc:spChg chg="mod">
            <ac:chgData name="LegendaryFIT .com" userId="047703c3c3fbf908" providerId="LiveId" clId="{27E6E51E-0E6C-4416-B77C-DC7EB7948899}" dt="2020-06-07T21:27:32.537" v="38"/>
            <ac:spMkLst>
              <pc:docMk/>
              <pc:sldMasterMk cId="3728310286" sldId="2147483660"/>
              <pc:sldLayoutMk cId="2390072902" sldId="2147483663"/>
              <ac:spMk id="2"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2390072902" sldId="2147483663"/>
              <ac:spMk id="3" creationId="{00000000-0000-0000-0000-000000000000}"/>
            </ac:spMkLst>
          </pc:spChg>
        </pc:sldLayoutChg>
        <pc:sldLayoutChg chg="modSp">
          <pc:chgData name="LegendaryFIT .com" userId="047703c3c3fbf908" providerId="LiveId" clId="{27E6E51E-0E6C-4416-B77C-DC7EB7948899}" dt="2020-06-07T21:27:32.537" v="38"/>
          <pc:sldLayoutMkLst>
            <pc:docMk/>
            <pc:sldMasterMk cId="3728310286" sldId="2147483660"/>
            <pc:sldLayoutMk cId="1929090845" sldId="2147483664"/>
          </pc:sldLayoutMkLst>
          <pc:spChg chg="mod">
            <ac:chgData name="LegendaryFIT .com" userId="047703c3c3fbf908" providerId="LiveId" clId="{27E6E51E-0E6C-4416-B77C-DC7EB7948899}" dt="2020-06-07T21:27:32.537" v="38"/>
            <ac:spMkLst>
              <pc:docMk/>
              <pc:sldMasterMk cId="3728310286" sldId="2147483660"/>
              <pc:sldLayoutMk cId="1929090845" sldId="2147483664"/>
              <ac:spMk id="3"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1929090845" sldId="2147483664"/>
              <ac:spMk id="4" creationId="{00000000-0000-0000-0000-000000000000}"/>
            </ac:spMkLst>
          </pc:spChg>
        </pc:sldLayoutChg>
        <pc:sldLayoutChg chg="modSp">
          <pc:chgData name="LegendaryFIT .com" userId="047703c3c3fbf908" providerId="LiveId" clId="{27E6E51E-0E6C-4416-B77C-DC7EB7948899}" dt="2020-06-07T21:27:32.537" v="38"/>
          <pc:sldLayoutMkLst>
            <pc:docMk/>
            <pc:sldMasterMk cId="3728310286" sldId="2147483660"/>
            <pc:sldLayoutMk cId="818401930" sldId="2147483665"/>
          </pc:sldLayoutMkLst>
          <pc:spChg chg="mod">
            <ac:chgData name="LegendaryFIT .com" userId="047703c3c3fbf908" providerId="LiveId" clId="{27E6E51E-0E6C-4416-B77C-DC7EB7948899}" dt="2020-06-07T21:27:32.537" v="38"/>
            <ac:spMkLst>
              <pc:docMk/>
              <pc:sldMasterMk cId="3728310286" sldId="2147483660"/>
              <pc:sldLayoutMk cId="818401930" sldId="2147483665"/>
              <ac:spMk id="2"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818401930" sldId="2147483665"/>
              <ac:spMk id="3"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818401930" sldId="2147483665"/>
              <ac:spMk id="4"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818401930" sldId="2147483665"/>
              <ac:spMk id="5"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818401930" sldId="2147483665"/>
              <ac:spMk id="6" creationId="{00000000-0000-0000-0000-000000000000}"/>
            </ac:spMkLst>
          </pc:spChg>
        </pc:sldLayoutChg>
        <pc:sldLayoutChg chg="modSp">
          <pc:chgData name="LegendaryFIT .com" userId="047703c3c3fbf908" providerId="LiveId" clId="{27E6E51E-0E6C-4416-B77C-DC7EB7948899}" dt="2020-06-07T21:27:32.537" v="38"/>
          <pc:sldLayoutMkLst>
            <pc:docMk/>
            <pc:sldMasterMk cId="3728310286" sldId="2147483660"/>
            <pc:sldLayoutMk cId="3824626485" sldId="2147483668"/>
          </pc:sldLayoutMkLst>
          <pc:spChg chg="mod">
            <ac:chgData name="LegendaryFIT .com" userId="047703c3c3fbf908" providerId="LiveId" clId="{27E6E51E-0E6C-4416-B77C-DC7EB7948899}" dt="2020-06-07T21:27:32.537" v="38"/>
            <ac:spMkLst>
              <pc:docMk/>
              <pc:sldMasterMk cId="3728310286" sldId="2147483660"/>
              <pc:sldLayoutMk cId="3824626485" sldId="2147483668"/>
              <ac:spMk id="2"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3824626485" sldId="2147483668"/>
              <ac:spMk id="3"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3824626485" sldId="2147483668"/>
              <ac:spMk id="4" creationId="{00000000-0000-0000-0000-000000000000}"/>
            </ac:spMkLst>
          </pc:spChg>
        </pc:sldLayoutChg>
        <pc:sldLayoutChg chg="modSp">
          <pc:chgData name="LegendaryFIT .com" userId="047703c3c3fbf908" providerId="LiveId" clId="{27E6E51E-0E6C-4416-B77C-DC7EB7948899}" dt="2020-06-07T21:27:32.537" v="38"/>
          <pc:sldLayoutMkLst>
            <pc:docMk/>
            <pc:sldMasterMk cId="3728310286" sldId="2147483660"/>
            <pc:sldLayoutMk cId="1030399850" sldId="2147483669"/>
          </pc:sldLayoutMkLst>
          <pc:spChg chg="mod">
            <ac:chgData name="LegendaryFIT .com" userId="047703c3c3fbf908" providerId="LiveId" clId="{27E6E51E-0E6C-4416-B77C-DC7EB7948899}" dt="2020-06-07T21:27:32.537" v="38"/>
            <ac:spMkLst>
              <pc:docMk/>
              <pc:sldMasterMk cId="3728310286" sldId="2147483660"/>
              <pc:sldLayoutMk cId="1030399850" sldId="2147483669"/>
              <ac:spMk id="2"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1030399850" sldId="2147483669"/>
              <ac:spMk id="3"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1030399850" sldId="2147483669"/>
              <ac:spMk id="4" creationId="{00000000-0000-0000-0000-000000000000}"/>
            </ac:spMkLst>
          </pc:spChg>
        </pc:sldLayoutChg>
        <pc:sldLayoutChg chg="modSp">
          <pc:chgData name="LegendaryFIT .com" userId="047703c3c3fbf908" providerId="LiveId" clId="{27E6E51E-0E6C-4416-B77C-DC7EB7948899}" dt="2020-06-07T21:27:32.537" v="38"/>
          <pc:sldLayoutMkLst>
            <pc:docMk/>
            <pc:sldMasterMk cId="3728310286" sldId="2147483660"/>
            <pc:sldLayoutMk cId="4110960993" sldId="2147483671"/>
          </pc:sldLayoutMkLst>
          <pc:spChg chg="mod">
            <ac:chgData name="LegendaryFIT .com" userId="047703c3c3fbf908" providerId="LiveId" clId="{27E6E51E-0E6C-4416-B77C-DC7EB7948899}" dt="2020-06-07T21:27:32.537" v="38"/>
            <ac:spMkLst>
              <pc:docMk/>
              <pc:sldMasterMk cId="3728310286" sldId="2147483660"/>
              <pc:sldLayoutMk cId="4110960993" sldId="2147483671"/>
              <ac:spMk id="2" creationId="{00000000-0000-0000-0000-000000000000}"/>
            </ac:spMkLst>
          </pc:spChg>
          <pc:spChg chg="mod">
            <ac:chgData name="LegendaryFIT .com" userId="047703c3c3fbf908" providerId="LiveId" clId="{27E6E51E-0E6C-4416-B77C-DC7EB7948899}" dt="2020-06-07T21:27:32.537" v="38"/>
            <ac:spMkLst>
              <pc:docMk/>
              <pc:sldMasterMk cId="3728310286" sldId="2147483660"/>
              <pc:sldLayoutMk cId="4110960993" sldId="2147483671"/>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C7275-04D2-42CA-BEA3-13ED2EC8EDB1}"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12568-D0BF-4987-989F-CE45A1C747F3}" type="slidenum">
              <a:rPr lang="en-US" smtClean="0"/>
              <a:t>‹#›</a:t>
            </a:fld>
            <a:endParaRPr lang="en-US"/>
          </a:p>
        </p:txBody>
      </p:sp>
    </p:spTree>
    <p:extLst>
      <p:ext uri="{BB962C8B-B14F-4D97-AF65-F5344CB8AC3E}">
        <p14:creationId xmlns:p14="http://schemas.microsoft.com/office/powerpoint/2010/main" val="104457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Individuals &amp; Families:</a:t>
            </a:r>
          </a:p>
          <a:p>
            <a:r>
              <a:rPr lang="en-US" b="0" dirty="0"/>
              <a:t>Speak to a Professional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Life Insurance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Vision Insurance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Dental Insurance </a:t>
            </a:r>
          </a:p>
          <a:p>
            <a:r>
              <a:rPr lang="en-US" dirty="0"/>
              <a:t>Health Insurance</a:t>
            </a:r>
          </a:p>
          <a:p>
            <a:r>
              <a:rPr lang="en-US" dirty="0"/>
              <a:t>Deductible Insurance</a:t>
            </a:r>
          </a:p>
          <a:p>
            <a:r>
              <a:rPr lang="en-US" dirty="0"/>
              <a:t>Disability Insurance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Mortgage Protection</a:t>
            </a:r>
          </a:p>
          <a:p>
            <a:r>
              <a:rPr lang="en-US" dirty="0"/>
              <a:t>Accident only policies</a:t>
            </a:r>
          </a:p>
          <a:p>
            <a:r>
              <a:rPr lang="en-US" dirty="0"/>
              <a:t>Critical Illness policies</a:t>
            </a:r>
          </a:p>
          <a:p>
            <a:r>
              <a:rPr lang="en-US" dirty="0"/>
              <a:t>Cancer, Heart &amp; Stroke policies</a:t>
            </a:r>
          </a:p>
          <a:p>
            <a:r>
              <a:rPr lang="en-US" b="1" dirty="0"/>
              <a:t>Business Owners: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Speak to a Professional</a:t>
            </a:r>
          </a:p>
          <a:p>
            <a:r>
              <a:rPr lang="en-US" b="0" dirty="0"/>
              <a:t>Group Benefits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Life Insurance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Vision Insurance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Health Insurance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Dental Insurance</a:t>
            </a:r>
          </a:p>
          <a:p>
            <a:r>
              <a:rPr lang="en-US" sz="1200" b="0" i="0" kern="1200" dirty="0">
                <a:solidFill>
                  <a:schemeClr val="tx1"/>
                </a:solidFill>
                <a:effectLst/>
                <a:latin typeface="+mn-lt"/>
                <a:ea typeface="+mn-ea"/>
                <a:cs typeface="+mn-cs"/>
              </a:rPr>
              <a:t>Accident Insurance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Disability Insurance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Succession Planning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Buy/Sell Agreement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Key Employee Insurance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Retirement Services (401k)</a:t>
            </a:r>
          </a:p>
          <a:p>
            <a:r>
              <a:rPr lang="en-US" sz="1200" b="0" i="0" kern="1200" dirty="0">
                <a:solidFill>
                  <a:schemeClr val="tx1"/>
                </a:solidFill>
                <a:effectLst/>
                <a:latin typeface="+mn-lt"/>
                <a:ea typeface="+mn-ea"/>
                <a:cs typeface="+mn-cs"/>
              </a:rPr>
              <a:t>Critical Illness Insurance</a:t>
            </a:r>
          </a:p>
          <a:p>
            <a:r>
              <a:rPr lang="en-US" sz="1200" b="0" i="0" kern="1200" dirty="0">
                <a:solidFill>
                  <a:schemeClr val="tx1"/>
                </a:solidFill>
                <a:effectLst/>
                <a:latin typeface="+mn-lt"/>
                <a:ea typeface="+mn-ea"/>
                <a:cs typeface="+mn-cs"/>
              </a:rPr>
              <a:t>Paid Family Medical Leave</a:t>
            </a:r>
          </a:p>
          <a:p>
            <a:r>
              <a:rPr lang="en-US" sz="1200" b="1" i="0" kern="1200" dirty="0">
                <a:solidFill>
                  <a:schemeClr val="tx1"/>
                </a:solidFill>
                <a:effectLst/>
                <a:latin typeface="+mn-lt"/>
                <a:ea typeface="+mn-ea"/>
                <a:cs typeface="+mn-cs"/>
              </a:rPr>
              <a:t>Turning 65+: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Speak to a Professional</a:t>
            </a:r>
          </a:p>
          <a:p>
            <a:r>
              <a:rPr lang="en-US" sz="1200" b="0" i="0" kern="1200" dirty="0">
                <a:solidFill>
                  <a:schemeClr val="tx1"/>
                </a:solidFill>
                <a:effectLst/>
                <a:latin typeface="+mn-lt"/>
                <a:ea typeface="+mn-ea"/>
                <a:cs typeface="+mn-cs"/>
              </a:rPr>
              <a:t>Know YOUR Options</a:t>
            </a:r>
          </a:p>
          <a:p>
            <a:r>
              <a:rPr lang="en-US" sz="1200" b="0" i="0" kern="1200" dirty="0">
                <a:solidFill>
                  <a:schemeClr val="tx1"/>
                </a:solidFill>
                <a:effectLst/>
                <a:latin typeface="+mn-lt"/>
                <a:ea typeface="+mn-ea"/>
                <a:cs typeface="+mn-cs"/>
              </a:rPr>
              <a:t>Enrollment Assistance</a:t>
            </a:r>
          </a:p>
          <a:p>
            <a:r>
              <a:rPr lang="en-US" sz="1200" b="0" i="0" kern="1200" dirty="0">
                <a:solidFill>
                  <a:schemeClr val="tx1"/>
                </a:solidFill>
                <a:effectLst/>
                <a:latin typeface="+mn-lt"/>
                <a:ea typeface="+mn-ea"/>
                <a:cs typeface="+mn-cs"/>
              </a:rPr>
              <a:t>Medicare Supplements</a:t>
            </a:r>
          </a:p>
          <a:p>
            <a:r>
              <a:rPr lang="en-US" sz="1200" b="0" i="0" kern="1200" dirty="0">
                <a:solidFill>
                  <a:schemeClr val="tx1"/>
                </a:solidFill>
                <a:effectLst/>
                <a:latin typeface="+mn-lt"/>
                <a:ea typeface="+mn-ea"/>
                <a:cs typeface="+mn-cs"/>
              </a:rPr>
              <a:t>Medicare Advantage Plans</a:t>
            </a:r>
          </a:p>
          <a:p>
            <a:r>
              <a:rPr lang="en-US" sz="1200" b="0" i="0" kern="1200" dirty="0">
                <a:solidFill>
                  <a:schemeClr val="tx1"/>
                </a:solidFill>
                <a:effectLst/>
                <a:latin typeface="+mn-lt"/>
                <a:ea typeface="+mn-ea"/>
                <a:cs typeface="+mn-cs"/>
              </a:rPr>
              <a:t>Special Dates to Remember</a:t>
            </a:r>
          </a:p>
          <a:p>
            <a:r>
              <a:rPr lang="en-US" sz="1200" b="0" i="0" kern="1200" dirty="0">
                <a:solidFill>
                  <a:schemeClr val="tx1"/>
                </a:solidFill>
                <a:effectLst/>
                <a:latin typeface="+mn-lt"/>
                <a:ea typeface="+mn-ea"/>
                <a:cs typeface="+mn-cs"/>
              </a:rPr>
              <a:t>Work From Home Opportunities</a:t>
            </a:r>
          </a:p>
          <a:p>
            <a:r>
              <a:rPr lang="en-US" sz="1200" b="0" i="0" kern="1200" dirty="0">
                <a:solidFill>
                  <a:schemeClr val="tx1"/>
                </a:solidFill>
                <a:effectLst/>
                <a:latin typeface="+mn-lt"/>
                <a:ea typeface="+mn-ea"/>
                <a:cs typeface="+mn-cs"/>
              </a:rPr>
              <a:t>Schedule an Appointment</a:t>
            </a:r>
          </a:p>
          <a:p>
            <a:r>
              <a:rPr lang="en-US" sz="1200" b="1" i="0" kern="1200" dirty="0">
                <a:solidFill>
                  <a:schemeClr val="tx1"/>
                </a:solidFill>
                <a:effectLst/>
                <a:latin typeface="+mn-lt"/>
                <a:ea typeface="+mn-ea"/>
                <a:cs typeface="+mn-cs"/>
              </a:rPr>
              <a:t>Planning &amp; Guidance</a:t>
            </a:r>
          </a:p>
          <a:p>
            <a:pPr marL="0" algn="l" defTabSz="914400" rtl="0" eaLnBrk="1" latinLnBrk="0" hangingPunct="1"/>
            <a:r>
              <a:rPr lang="en-US" sz="1200" b="0" i="0" kern="1200" dirty="0">
                <a:solidFill>
                  <a:schemeClr val="tx1"/>
                </a:solidFill>
                <a:effectLst/>
                <a:latin typeface="+mn-lt"/>
                <a:ea typeface="+mn-ea"/>
                <a:cs typeface="+mn-cs"/>
              </a:rPr>
              <a:t>I want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Lower my bills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Protect my business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Medical Travel Insurance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Improve my health &amp; wellness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Find Affordable Health Insurance </a:t>
            </a:r>
          </a:p>
          <a:p>
            <a:pPr marL="0" algn="l" defTabSz="914400" rtl="0" eaLnBrk="1" latinLnBrk="0" hangingPunct="1"/>
            <a:r>
              <a:rPr lang="en-US" sz="1200" b="0" i="0" kern="1200" dirty="0">
                <a:solidFill>
                  <a:schemeClr val="tx1"/>
                </a:solidFill>
                <a:effectLst/>
                <a:latin typeface="+mn-lt"/>
                <a:ea typeface="+mn-ea"/>
                <a:cs typeface="+mn-cs"/>
              </a:rPr>
              <a:t>Speak to a Medicare Professional</a:t>
            </a:r>
          </a:p>
          <a:p>
            <a:pPr marL="0" algn="l" defTabSz="914400" rtl="0" eaLnBrk="1" latinLnBrk="0" hangingPunct="1"/>
            <a:r>
              <a:rPr lang="en-US" sz="1200" b="0" i="0" kern="1200" dirty="0">
                <a:solidFill>
                  <a:schemeClr val="tx1"/>
                </a:solidFill>
                <a:effectLst/>
                <a:latin typeface="+mn-lt"/>
                <a:ea typeface="+mn-ea"/>
                <a:cs typeface="+mn-cs"/>
              </a:rPr>
              <a:t>Know how to prepare for retirement</a:t>
            </a:r>
          </a:p>
          <a:p>
            <a:pPr marL="0" algn="l" defTabSz="914400" rtl="0" eaLnBrk="1" latinLnBrk="0" hangingPunct="1"/>
            <a:r>
              <a:rPr lang="en-US" sz="1200" b="0" i="0" kern="1200" dirty="0">
                <a:solidFill>
                  <a:schemeClr val="tx1"/>
                </a:solidFill>
                <a:effectLst/>
                <a:latin typeface="+mn-lt"/>
                <a:ea typeface="+mn-ea"/>
                <a:cs typeface="+mn-cs"/>
              </a:rPr>
              <a:t>Understand how Life Insurance works</a:t>
            </a:r>
          </a:p>
          <a:p>
            <a:pPr marL="0" algn="l" defTabSz="914400" rtl="0" eaLnBrk="1" latinLnBrk="0" hangingPunct="1"/>
            <a:r>
              <a:rPr lang="en-US" sz="1200" b="0" i="0" kern="1200" dirty="0">
                <a:solidFill>
                  <a:schemeClr val="tx1"/>
                </a:solidFill>
                <a:effectLst/>
                <a:latin typeface="+mn-lt"/>
                <a:ea typeface="+mn-ea"/>
                <a:cs typeface="+mn-cs"/>
              </a:rPr>
              <a:t>Understand how Long-Term Care works</a:t>
            </a:r>
          </a:p>
          <a:p>
            <a:pPr marL="0" algn="l" defTabSz="914400" rtl="0" eaLnBrk="1" latinLnBrk="0" hangingPunct="1"/>
            <a:r>
              <a:rPr lang="en-US" sz="1200" b="0" i="0" kern="1200" dirty="0">
                <a:solidFill>
                  <a:schemeClr val="tx1"/>
                </a:solidFill>
                <a:effectLst/>
                <a:latin typeface="+mn-lt"/>
                <a:ea typeface="+mn-ea"/>
                <a:cs typeface="+mn-cs"/>
              </a:rPr>
              <a:t>Understand how Short-Term Care works</a:t>
            </a:r>
          </a:p>
          <a:p>
            <a:pPr marL="0" algn="l" defTabSz="914400" rtl="0" eaLnBrk="1" latinLnBrk="0" hangingPunct="1"/>
            <a:r>
              <a:rPr lang="en-US" sz="1200" b="0" i="0" kern="1200" dirty="0">
                <a:solidFill>
                  <a:schemeClr val="tx1"/>
                </a:solidFill>
                <a:effectLst/>
                <a:latin typeface="+mn-lt"/>
                <a:ea typeface="+mn-ea"/>
                <a:cs typeface="+mn-cs"/>
              </a:rPr>
              <a:t>Understand how Disability Insurance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See if I qualify for Private Medical Insurance</a:t>
            </a:r>
          </a:p>
          <a:p>
            <a:r>
              <a:rPr lang="en-US" sz="1200" b="1" i="0" kern="1200" dirty="0">
                <a:solidFill>
                  <a:schemeClr val="tx1"/>
                </a:solidFill>
                <a:effectLst/>
                <a:latin typeface="+mn-lt"/>
                <a:ea typeface="+mn-ea"/>
                <a:cs typeface="+mn-cs"/>
              </a:rPr>
              <a:t>About Us: (will be a stand-alone link)</a:t>
            </a:r>
          </a:p>
          <a:p>
            <a:r>
              <a:rPr lang="en-US" sz="1200" b="1" i="0" kern="1200" dirty="0">
                <a:solidFill>
                  <a:schemeClr val="tx1"/>
                </a:solidFill>
                <a:effectLst/>
                <a:latin typeface="+mn-lt"/>
                <a:ea typeface="+mn-ea"/>
                <a:cs typeface="+mn-cs"/>
              </a:rPr>
              <a:t>Join Us:</a:t>
            </a:r>
          </a:p>
          <a:p>
            <a:r>
              <a:rPr lang="en-US" sz="1200" b="0" i="0" kern="1200" dirty="0">
                <a:solidFill>
                  <a:schemeClr val="tx1"/>
                </a:solidFill>
                <a:effectLst/>
                <a:latin typeface="+mn-lt"/>
                <a:ea typeface="+mn-ea"/>
                <a:cs typeface="+mn-cs"/>
              </a:rPr>
              <a:t>Become a Referral Partner</a:t>
            </a:r>
          </a:p>
          <a:p>
            <a:r>
              <a:rPr lang="en-US" sz="1200" b="0" i="0" kern="1200" dirty="0">
                <a:solidFill>
                  <a:schemeClr val="tx1"/>
                </a:solidFill>
                <a:effectLst/>
                <a:latin typeface="+mn-lt"/>
                <a:ea typeface="+mn-ea"/>
                <a:cs typeface="+mn-cs"/>
              </a:rPr>
              <a:t>Become a Business Associate</a:t>
            </a:r>
          </a:p>
          <a:p>
            <a:r>
              <a:rPr lang="en-US" sz="1200" b="0" i="0" kern="1200" dirty="0">
                <a:solidFill>
                  <a:schemeClr val="tx1"/>
                </a:solidFill>
                <a:effectLst/>
                <a:latin typeface="+mn-lt"/>
                <a:ea typeface="+mn-ea"/>
                <a:cs typeface="+mn-cs"/>
              </a:rPr>
              <a:t>Become a Licensed Insurance Broker</a:t>
            </a:r>
          </a:p>
          <a:p>
            <a:r>
              <a:rPr lang="en-US" sz="1200" b="1" i="0" kern="1200" dirty="0">
                <a:solidFill>
                  <a:schemeClr val="tx1"/>
                </a:solidFill>
                <a:effectLst/>
                <a:latin typeface="+mn-lt"/>
                <a:ea typeface="+mn-ea"/>
                <a:cs typeface="+mn-cs"/>
              </a:rPr>
              <a:t>Contests &amp; Blog:</a:t>
            </a:r>
          </a:p>
          <a:p>
            <a:r>
              <a:rPr lang="en-US" sz="1200" b="1" i="0" kern="1200" dirty="0">
                <a:solidFill>
                  <a:schemeClr val="tx1"/>
                </a:solidFill>
                <a:effectLst/>
                <a:latin typeface="+mn-lt"/>
                <a:ea typeface="+mn-ea"/>
                <a:cs typeface="+mn-cs"/>
              </a:rPr>
              <a:t>TBD….</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DBB313C-0FF4-4C9A-8DBA-57AD1FAE13FE}" type="slidenum">
              <a:rPr lang="en-US" smtClean="0"/>
              <a:t>1</a:t>
            </a:fld>
            <a:endParaRPr lang="en-US"/>
          </a:p>
        </p:txBody>
      </p:sp>
    </p:spTree>
    <p:extLst>
      <p:ext uri="{BB962C8B-B14F-4D97-AF65-F5344CB8AC3E}">
        <p14:creationId xmlns:p14="http://schemas.microsoft.com/office/powerpoint/2010/main" val="124882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4EA13F-8B61-4C17-816C-6AECE65AC28E}"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262555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EA13F-8B61-4C17-816C-6AECE65AC28E}"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378798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EA13F-8B61-4C17-816C-6AECE65AC28E}"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6725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EA13F-8B61-4C17-816C-6AECE65AC28E}"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81919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4EA13F-8B61-4C17-816C-6AECE65AC28E}"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128201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7600" y="2434167"/>
            <a:ext cx="69088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29600" y="2434167"/>
            <a:ext cx="69088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4EA13F-8B61-4C17-816C-6AECE65AC28E}"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185115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4EA13F-8B61-4C17-816C-6AECE65AC28E}" type="datetimeFigureOut">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324072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4EA13F-8B61-4C17-816C-6AECE65AC28E}"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275422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EA13F-8B61-4C17-816C-6AECE65AC28E}" type="datetimeFigureOut">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231880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114EA13F-8B61-4C17-816C-6AECE65AC28E}"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27203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10917" y="1316567"/>
            <a:ext cx="82296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114EA13F-8B61-4C17-816C-6AECE65AC28E}"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525E1-E41B-4A8A-9143-6B0B1EB6206F}" type="slidenum">
              <a:rPr lang="en-US" smtClean="0"/>
              <a:t>‹#›</a:t>
            </a:fld>
            <a:endParaRPr lang="en-US"/>
          </a:p>
        </p:txBody>
      </p:sp>
    </p:spTree>
    <p:extLst>
      <p:ext uri="{BB962C8B-B14F-4D97-AF65-F5344CB8AC3E}">
        <p14:creationId xmlns:p14="http://schemas.microsoft.com/office/powerpoint/2010/main" val="63717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114EA13F-8B61-4C17-816C-6AECE65AC28E}" type="datetimeFigureOut">
              <a:rPr lang="en-US" smtClean="0"/>
              <a:t>6/14/2020</a:t>
            </a:fld>
            <a:endParaRPr lang="en-US"/>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24525E1-E41B-4A8A-9143-6B0B1EB6206F}" type="slidenum">
              <a:rPr lang="en-US" smtClean="0"/>
              <a:t>‹#›</a:t>
            </a:fld>
            <a:endParaRPr lang="en-US"/>
          </a:p>
        </p:txBody>
      </p:sp>
    </p:spTree>
    <p:extLst>
      <p:ext uri="{BB962C8B-B14F-4D97-AF65-F5344CB8AC3E}">
        <p14:creationId xmlns:p14="http://schemas.microsoft.com/office/powerpoint/2010/main" val="1570578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F9B40B5-CFC6-405A-B7EA-7917EB6C5159}"/>
              </a:ext>
            </a:extLst>
          </p:cNvPr>
          <p:cNvSpPr/>
          <p:nvPr/>
        </p:nvSpPr>
        <p:spPr>
          <a:xfrm>
            <a:off x="5335548" y="936021"/>
            <a:ext cx="1970479" cy="5209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LOGO</a:t>
            </a:r>
          </a:p>
        </p:txBody>
      </p:sp>
      <p:sp>
        <p:nvSpPr>
          <p:cNvPr id="10" name="Rectangle 9">
            <a:extLst>
              <a:ext uri="{FF2B5EF4-FFF2-40B4-BE49-F238E27FC236}">
                <a16:creationId xmlns:a16="http://schemas.microsoft.com/office/drawing/2014/main" id="{4C6150E9-022E-4461-B8B6-0D9B63F658C2}"/>
              </a:ext>
            </a:extLst>
          </p:cNvPr>
          <p:cNvSpPr/>
          <p:nvPr/>
        </p:nvSpPr>
        <p:spPr>
          <a:xfrm>
            <a:off x="5201791" y="782882"/>
            <a:ext cx="6064264" cy="812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1CD4D817-641D-4E25-A433-54B254A726F6}"/>
              </a:ext>
            </a:extLst>
          </p:cNvPr>
          <p:cNvSpPr txBox="1"/>
          <p:nvPr/>
        </p:nvSpPr>
        <p:spPr>
          <a:xfrm>
            <a:off x="7354105" y="1089648"/>
            <a:ext cx="1032136" cy="200055"/>
          </a:xfrm>
          <a:prstGeom prst="rect">
            <a:avLst/>
          </a:prstGeom>
          <a:noFill/>
          <a:ln>
            <a:solidFill>
              <a:schemeClr val="tx1"/>
            </a:solidFill>
          </a:ln>
        </p:spPr>
        <p:txBody>
          <a:bodyPr wrap="square" rtlCol="0">
            <a:spAutoFit/>
          </a:bodyPr>
          <a:lstStyle/>
          <a:p>
            <a:r>
              <a:rPr lang="en-US" sz="700" b="1" dirty="0"/>
              <a:t>Individuals &amp; Families</a:t>
            </a:r>
          </a:p>
        </p:txBody>
      </p:sp>
      <p:sp>
        <p:nvSpPr>
          <p:cNvPr id="21" name="TextBox 20">
            <a:extLst>
              <a:ext uri="{FF2B5EF4-FFF2-40B4-BE49-F238E27FC236}">
                <a16:creationId xmlns:a16="http://schemas.microsoft.com/office/drawing/2014/main" id="{90D5A256-96C9-4190-8B9D-5CDEF5CFED63}"/>
              </a:ext>
            </a:extLst>
          </p:cNvPr>
          <p:cNvSpPr txBox="1"/>
          <p:nvPr/>
        </p:nvSpPr>
        <p:spPr>
          <a:xfrm>
            <a:off x="8459105" y="1095916"/>
            <a:ext cx="888450" cy="200055"/>
          </a:xfrm>
          <a:prstGeom prst="rect">
            <a:avLst/>
          </a:prstGeom>
          <a:noFill/>
          <a:ln>
            <a:solidFill>
              <a:schemeClr val="tx1"/>
            </a:solidFill>
          </a:ln>
        </p:spPr>
        <p:txBody>
          <a:bodyPr wrap="square" rtlCol="0">
            <a:spAutoFit/>
          </a:bodyPr>
          <a:lstStyle/>
          <a:p>
            <a:r>
              <a:rPr lang="en-US" sz="700" b="1" dirty="0"/>
              <a:t>Business Owners</a:t>
            </a:r>
          </a:p>
        </p:txBody>
      </p:sp>
      <p:sp>
        <p:nvSpPr>
          <p:cNvPr id="22" name="TextBox 21">
            <a:extLst>
              <a:ext uri="{FF2B5EF4-FFF2-40B4-BE49-F238E27FC236}">
                <a16:creationId xmlns:a16="http://schemas.microsoft.com/office/drawing/2014/main" id="{693EFA66-B6A8-44C0-B96F-5838BFF88518}"/>
              </a:ext>
            </a:extLst>
          </p:cNvPr>
          <p:cNvSpPr txBox="1"/>
          <p:nvPr/>
        </p:nvSpPr>
        <p:spPr>
          <a:xfrm>
            <a:off x="9425789" y="1100760"/>
            <a:ext cx="658877" cy="200055"/>
          </a:xfrm>
          <a:prstGeom prst="rect">
            <a:avLst/>
          </a:prstGeom>
          <a:noFill/>
          <a:ln>
            <a:solidFill>
              <a:schemeClr val="tx1"/>
            </a:solidFill>
          </a:ln>
        </p:spPr>
        <p:txBody>
          <a:bodyPr wrap="square" rtlCol="0">
            <a:spAutoFit/>
          </a:bodyPr>
          <a:lstStyle/>
          <a:p>
            <a:r>
              <a:rPr lang="en-US" sz="700" b="1" dirty="0"/>
              <a:t>Turning 65+</a:t>
            </a:r>
          </a:p>
        </p:txBody>
      </p:sp>
      <p:grpSp>
        <p:nvGrpSpPr>
          <p:cNvPr id="30" name="Group 29">
            <a:extLst>
              <a:ext uri="{FF2B5EF4-FFF2-40B4-BE49-F238E27FC236}">
                <a16:creationId xmlns:a16="http://schemas.microsoft.com/office/drawing/2014/main" id="{2837427B-A814-43BE-BAC4-82CBA738B58A}"/>
              </a:ext>
            </a:extLst>
          </p:cNvPr>
          <p:cNvGrpSpPr/>
          <p:nvPr/>
        </p:nvGrpSpPr>
        <p:grpSpPr>
          <a:xfrm>
            <a:off x="9293906" y="818538"/>
            <a:ext cx="1888137" cy="225395"/>
            <a:chOff x="5730022" y="849767"/>
            <a:chExt cx="2391231" cy="300526"/>
          </a:xfrm>
        </p:grpSpPr>
        <p:sp>
          <p:nvSpPr>
            <p:cNvPr id="23" name="TextBox 22">
              <a:extLst>
                <a:ext uri="{FF2B5EF4-FFF2-40B4-BE49-F238E27FC236}">
                  <a16:creationId xmlns:a16="http://schemas.microsoft.com/office/drawing/2014/main" id="{A226B28C-A41B-4C28-BEB9-292B333A74C1}"/>
                </a:ext>
              </a:extLst>
            </p:cNvPr>
            <p:cNvSpPr txBox="1"/>
            <p:nvPr/>
          </p:nvSpPr>
          <p:spPr>
            <a:xfrm>
              <a:off x="5730022" y="857906"/>
              <a:ext cx="765765" cy="292387"/>
            </a:xfrm>
            <a:prstGeom prst="rect">
              <a:avLst/>
            </a:prstGeom>
            <a:noFill/>
          </p:spPr>
          <p:txBody>
            <a:bodyPr wrap="square" rtlCol="0">
              <a:spAutoFit/>
            </a:bodyPr>
            <a:lstStyle/>
            <a:p>
              <a:r>
                <a:rPr lang="en-US" sz="825" b="1" dirty="0"/>
                <a:t>About Us</a:t>
              </a:r>
            </a:p>
          </p:txBody>
        </p:sp>
        <p:sp>
          <p:nvSpPr>
            <p:cNvPr id="24" name="TextBox 23">
              <a:extLst>
                <a:ext uri="{FF2B5EF4-FFF2-40B4-BE49-F238E27FC236}">
                  <a16:creationId xmlns:a16="http://schemas.microsoft.com/office/drawing/2014/main" id="{FC4030E0-ECAE-4DF5-B2FC-A6F6BDF025D5}"/>
                </a:ext>
              </a:extLst>
            </p:cNvPr>
            <p:cNvSpPr txBox="1"/>
            <p:nvPr/>
          </p:nvSpPr>
          <p:spPr>
            <a:xfrm>
              <a:off x="6380627" y="849767"/>
              <a:ext cx="765765" cy="292387"/>
            </a:xfrm>
            <a:prstGeom prst="rect">
              <a:avLst/>
            </a:prstGeom>
            <a:noFill/>
          </p:spPr>
          <p:txBody>
            <a:bodyPr wrap="square" rtlCol="0">
              <a:spAutoFit/>
            </a:bodyPr>
            <a:lstStyle/>
            <a:p>
              <a:r>
                <a:rPr lang="en-US" sz="825" b="1" dirty="0"/>
                <a:t>Join Us</a:t>
              </a:r>
            </a:p>
          </p:txBody>
        </p:sp>
        <p:sp>
          <p:nvSpPr>
            <p:cNvPr id="25" name="TextBox 24">
              <a:extLst>
                <a:ext uri="{FF2B5EF4-FFF2-40B4-BE49-F238E27FC236}">
                  <a16:creationId xmlns:a16="http://schemas.microsoft.com/office/drawing/2014/main" id="{08B949D8-71E3-4923-86DF-541FC6CD0D82}"/>
                </a:ext>
              </a:extLst>
            </p:cNvPr>
            <p:cNvSpPr txBox="1"/>
            <p:nvPr/>
          </p:nvSpPr>
          <p:spPr>
            <a:xfrm>
              <a:off x="6938458" y="849767"/>
              <a:ext cx="1182795" cy="292387"/>
            </a:xfrm>
            <a:prstGeom prst="rect">
              <a:avLst/>
            </a:prstGeom>
            <a:noFill/>
          </p:spPr>
          <p:txBody>
            <a:bodyPr wrap="square" rtlCol="0">
              <a:spAutoFit/>
            </a:bodyPr>
            <a:lstStyle/>
            <a:p>
              <a:r>
                <a:rPr lang="en-US" sz="825" b="1" dirty="0"/>
                <a:t>Contests &amp; Blog</a:t>
              </a:r>
            </a:p>
          </p:txBody>
        </p:sp>
      </p:grpSp>
      <p:sp>
        <p:nvSpPr>
          <p:cNvPr id="27" name="TextBox 26">
            <a:extLst>
              <a:ext uri="{FF2B5EF4-FFF2-40B4-BE49-F238E27FC236}">
                <a16:creationId xmlns:a16="http://schemas.microsoft.com/office/drawing/2014/main" id="{5A51BD5E-A026-49A1-9A53-1B1AA49BBA12}"/>
              </a:ext>
            </a:extLst>
          </p:cNvPr>
          <p:cNvSpPr txBox="1"/>
          <p:nvPr/>
        </p:nvSpPr>
        <p:spPr>
          <a:xfrm>
            <a:off x="7284150" y="1313953"/>
            <a:ext cx="1545938" cy="230832"/>
          </a:xfrm>
          <a:prstGeom prst="rect">
            <a:avLst/>
          </a:prstGeom>
          <a:noFill/>
        </p:spPr>
        <p:txBody>
          <a:bodyPr wrap="square" rtlCol="0">
            <a:spAutoFit/>
          </a:bodyPr>
          <a:lstStyle/>
          <a:p>
            <a:r>
              <a:rPr lang="en-US" sz="900" dirty="0">
                <a:highlight>
                  <a:srgbClr val="FFFF00"/>
                </a:highlight>
              </a:rPr>
              <a:t>Sub-items listed in notes. </a:t>
            </a:r>
          </a:p>
        </p:txBody>
      </p:sp>
      <p:sp>
        <p:nvSpPr>
          <p:cNvPr id="28" name="Rectangle 27">
            <a:extLst>
              <a:ext uri="{FF2B5EF4-FFF2-40B4-BE49-F238E27FC236}">
                <a16:creationId xmlns:a16="http://schemas.microsoft.com/office/drawing/2014/main" id="{52301DCE-7C79-4C6C-959A-E52C65025824}"/>
              </a:ext>
            </a:extLst>
          </p:cNvPr>
          <p:cNvSpPr/>
          <p:nvPr/>
        </p:nvSpPr>
        <p:spPr>
          <a:xfrm>
            <a:off x="5201792" y="2824869"/>
            <a:ext cx="5987885" cy="5799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329F1070-D303-42A6-BCA8-9CAAB297F302}"/>
              </a:ext>
            </a:extLst>
          </p:cNvPr>
          <p:cNvSpPr/>
          <p:nvPr/>
        </p:nvSpPr>
        <p:spPr>
          <a:xfrm flipH="1">
            <a:off x="9527309" y="3034909"/>
            <a:ext cx="1470413" cy="2189994"/>
          </a:xfrm>
          <a:prstGeom prst="rect">
            <a:avLst/>
          </a:prstGeom>
          <a:blipFill>
            <a:blip r:embed="rId3"/>
            <a:stretch>
              <a:fillRect r="-54193"/>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ACA23A36-E8C6-4D7B-A390-DF0C79258F6C}"/>
              </a:ext>
            </a:extLst>
          </p:cNvPr>
          <p:cNvSpPr txBox="1"/>
          <p:nvPr/>
        </p:nvSpPr>
        <p:spPr>
          <a:xfrm>
            <a:off x="9365817" y="1342723"/>
            <a:ext cx="1813060" cy="219291"/>
          </a:xfrm>
          <a:prstGeom prst="rect">
            <a:avLst/>
          </a:prstGeom>
          <a:noFill/>
          <a:ln>
            <a:solidFill>
              <a:schemeClr val="tx1"/>
            </a:solidFill>
          </a:ln>
        </p:spPr>
        <p:txBody>
          <a:bodyPr wrap="square" rtlCol="0">
            <a:spAutoFit/>
          </a:bodyPr>
          <a:lstStyle/>
          <a:p>
            <a:r>
              <a:rPr lang="en-US" sz="825" b="1" dirty="0"/>
              <a:t>Search</a:t>
            </a:r>
          </a:p>
        </p:txBody>
      </p:sp>
      <p:sp>
        <p:nvSpPr>
          <p:cNvPr id="34" name="Rectangle 33">
            <a:extLst>
              <a:ext uri="{FF2B5EF4-FFF2-40B4-BE49-F238E27FC236}">
                <a16:creationId xmlns:a16="http://schemas.microsoft.com/office/drawing/2014/main" id="{C9AD2ED6-9367-4ECB-807F-7636B443A212}"/>
              </a:ext>
            </a:extLst>
          </p:cNvPr>
          <p:cNvSpPr/>
          <p:nvPr/>
        </p:nvSpPr>
        <p:spPr>
          <a:xfrm>
            <a:off x="9800369" y="1388836"/>
            <a:ext cx="1314638" cy="125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75000"/>
                  </a:schemeClr>
                </a:solidFill>
              </a:rPr>
              <a:t>Site Search</a:t>
            </a:r>
          </a:p>
        </p:txBody>
      </p:sp>
      <p:sp>
        <p:nvSpPr>
          <p:cNvPr id="35" name="TextBox 34">
            <a:extLst>
              <a:ext uri="{FF2B5EF4-FFF2-40B4-BE49-F238E27FC236}">
                <a16:creationId xmlns:a16="http://schemas.microsoft.com/office/drawing/2014/main" id="{D20235AF-BA4C-4403-B8AE-4C7BCDD407FD}"/>
              </a:ext>
            </a:extLst>
          </p:cNvPr>
          <p:cNvSpPr txBox="1"/>
          <p:nvPr/>
        </p:nvSpPr>
        <p:spPr>
          <a:xfrm>
            <a:off x="10176763" y="1096575"/>
            <a:ext cx="1002114" cy="200055"/>
          </a:xfrm>
          <a:prstGeom prst="rect">
            <a:avLst/>
          </a:prstGeom>
          <a:noFill/>
          <a:ln>
            <a:solidFill>
              <a:schemeClr val="tx1"/>
            </a:solidFill>
          </a:ln>
        </p:spPr>
        <p:txBody>
          <a:bodyPr wrap="square" rtlCol="0">
            <a:spAutoFit/>
          </a:bodyPr>
          <a:lstStyle/>
          <a:p>
            <a:r>
              <a:rPr lang="en-US" sz="700" b="1" dirty="0"/>
              <a:t>Planning &amp; Guidance</a:t>
            </a:r>
          </a:p>
        </p:txBody>
      </p:sp>
      <p:grpSp>
        <p:nvGrpSpPr>
          <p:cNvPr id="2" name="Group 1">
            <a:extLst>
              <a:ext uri="{FF2B5EF4-FFF2-40B4-BE49-F238E27FC236}">
                <a16:creationId xmlns:a16="http://schemas.microsoft.com/office/drawing/2014/main" id="{3BE501AD-2AB8-43FB-B775-B089739278BD}"/>
              </a:ext>
            </a:extLst>
          </p:cNvPr>
          <p:cNvGrpSpPr/>
          <p:nvPr/>
        </p:nvGrpSpPr>
        <p:grpSpPr>
          <a:xfrm>
            <a:off x="5652645" y="2045403"/>
            <a:ext cx="3811199" cy="672828"/>
            <a:chOff x="953644" y="2045403"/>
            <a:chExt cx="3811199" cy="672828"/>
          </a:xfrm>
        </p:grpSpPr>
        <p:sp>
          <p:nvSpPr>
            <p:cNvPr id="36" name="Rectangle: Rounded Corners 35">
              <a:extLst>
                <a:ext uri="{FF2B5EF4-FFF2-40B4-BE49-F238E27FC236}">
                  <a16:creationId xmlns:a16="http://schemas.microsoft.com/office/drawing/2014/main" id="{096709CD-ED4C-4958-A457-A6DAF55B727A}"/>
                </a:ext>
              </a:extLst>
            </p:cNvPr>
            <p:cNvSpPr/>
            <p:nvPr/>
          </p:nvSpPr>
          <p:spPr>
            <a:xfrm>
              <a:off x="953644"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37" name="Rectangle: Rounded Corners 36">
              <a:extLst>
                <a:ext uri="{FF2B5EF4-FFF2-40B4-BE49-F238E27FC236}">
                  <a16:creationId xmlns:a16="http://schemas.microsoft.com/office/drawing/2014/main" id="{CC2381A3-9C3F-4B06-8927-F1D580F74363}"/>
                </a:ext>
              </a:extLst>
            </p:cNvPr>
            <p:cNvSpPr/>
            <p:nvPr/>
          </p:nvSpPr>
          <p:spPr>
            <a:xfrm>
              <a:off x="1600763"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38" name="Rectangle: Rounded Corners 37">
              <a:extLst>
                <a:ext uri="{FF2B5EF4-FFF2-40B4-BE49-F238E27FC236}">
                  <a16:creationId xmlns:a16="http://schemas.microsoft.com/office/drawing/2014/main" id="{9A8B77E4-B57D-4440-B5AE-9406625A53DF}"/>
                </a:ext>
              </a:extLst>
            </p:cNvPr>
            <p:cNvSpPr/>
            <p:nvPr/>
          </p:nvSpPr>
          <p:spPr>
            <a:xfrm>
              <a:off x="2247886"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39" name="Rectangle: Rounded Corners 38">
              <a:extLst>
                <a:ext uri="{FF2B5EF4-FFF2-40B4-BE49-F238E27FC236}">
                  <a16:creationId xmlns:a16="http://schemas.microsoft.com/office/drawing/2014/main" id="{3E7A0913-30B6-49F0-9CFA-E9DCFA0F9A89}"/>
                </a:ext>
              </a:extLst>
            </p:cNvPr>
            <p:cNvSpPr/>
            <p:nvPr/>
          </p:nvSpPr>
          <p:spPr>
            <a:xfrm>
              <a:off x="2888689"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40" name="Rectangle: Rounded Corners 39">
              <a:extLst>
                <a:ext uri="{FF2B5EF4-FFF2-40B4-BE49-F238E27FC236}">
                  <a16:creationId xmlns:a16="http://schemas.microsoft.com/office/drawing/2014/main" id="{6373216B-6DE7-4288-9F84-32579C2B79F1}"/>
                </a:ext>
              </a:extLst>
            </p:cNvPr>
            <p:cNvSpPr/>
            <p:nvPr/>
          </p:nvSpPr>
          <p:spPr>
            <a:xfrm>
              <a:off x="3548508"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41" name="Rectangle: Rounded Corners 40">
              <a:extLst>
                <a:ext uri="{FF2B5EF4-FFF2-40B4-BE49-F238E27FC236}">
                  <a16:creationId xmlns:a16="http://schemas.microsoft.com/office/drawing/2014/main" id="{0B886217-C6FC-43BE-AA75-11D93BE71356}"/>
                </a:ext>
              </a:extLst>
            </p:cNvPr>
            <p:cNvSpPr/>
            <p:nvPr/>
          </p:nvSpPr>
          <p:spPr>
            <a:xfrm>
              <a:off x="4208336"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42" name="Rectangle: Rounded Corners 41">
              <a:extLst>
                <a:ext uri="{FF2B5EF4-FFF2-40B4-BE49-F238E27FC236}">
                  <a16:creationId xmlns:a16="http://schemas.microsoft.com/office/drawing/2014/main" id="{174A6E2F-A472-40EE-99FE-31A5B0DF43A6}"/>
                </a:ext>
              </a:extLst>
            </p:cNvPr>
            <p:cNvSpPr/>
            <p:nvPr/>
          </p:nvSpPr>
          <p:spPr>
            <a:xfrm>
              <a:off x="953644"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43" name="Rectangle: Rounded Corners 42">
              <a:extLst>
                <a:ext uri="{FF2B5EF4-FFF2-40B4-BE49-F238E27FC236}">
                  <a16:creationId xmlns:a16="http://schemas.microsoft.com/office/drawing/2014/main" id="{6F0DC7F9-E512-4C40-8306-10A260F17EDA}"/>
                </a:ext>
              </a:extLst>
            </p:cNvPr>
            <p:cNvSpPr/>
            <p:nvPr/>
          </p:nvSpPr>
          <p:spPr>
            <a:xfrm>
              <a:off x="1600763"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44" name="Rectangle: Rounded Corners 43">
              <a:extLst>
                <a:ext uri="{FF2B5EF4-FFF2-40B4-BE49-F238E27FC236}">
                  <a16:creationId xmlns:a16="http://schemas.microsoft.com/office/drawing/2014/main" id="{1F9C9B71-8C7A-4B63-B592-9068B92312EC}"/>
                </a:ext>
              </a:extLst>
            </p:cNvPr>
            <p:cNvSpPr/>
            <p:nvPr/>
          </p:nvSpPr>
          <p:spPr>
            <a:xfrm>
              <a:off x="2247886"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45" name="Rectangle: Rounded Corners 44">
              <a:extLst>
                <a:ext uri="{FF2B5EF4-FFF2-40B4-BE49-F238E27FC236}">
                  <a16:creationId xmlns:a16="http://schemas.microsoft.com/office/drawing/2014/main" id="{E7472673-883F-4B52-A8B1-A420A94475E6}"/>
                </a:ext>
              </a:extLst>
            </p:cNvPr>
            <p:cNvSpPr/>
            <p:nvPr/>
          </p:nvSpPr>
          <p:spPr>
            <a:xfrm>
              <a:off x="2888689"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46" name="Rectangle: Rounded Corners 45">
              <a:extLst>
                <a:ext uri="{FF2B5EF4-FFF2-40B4-BE49-F238E27FC236}">
                  <a16:creationId xmlns:a16="http://schemas.microsoft.com/office/drawing/2014/main" id="{5350AA63-07F8-4474-ABD4-D81764A12E77}"/>
                </a:ext>
              </a:extLst>
            </p:cNvPr>
            <p:cNvSpPr/>
            <p:nvPr/>
          </p:nvSpPr>
          <p:spPr>
            <a:xfrm>
              <a:off x="3548508"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47" name="Rectangle: Rounded Corners 46">
              <a:extLst>
                <a:ext uri="{FF2B5EF4-FFF2-40B4-BE49-F238E27FC236}">
                  <a16:creationId xmlns:a16="http://schemas.microsoft.com/office/drawing/2014/main" id="{F09D606A-4383-4665-9AF4-CAC37E797AD3}"/>
                </a:ext>
              </a:extLst>
            </p:cNvPr>
            <p:cNvSpPr/>
            <p:nvPr/>
          </p:nvSpPr>
          <p:spPr>
            <a:xfrm>
              <a:off x="4208336"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grpSp>
      <p:sp>
        <p:nvSpPr>
          <p:cNvPr id="48" name="Rectangle 47">
            <a:extLst>
              <a:ext uri="{FF2B5EF4-FFF2-40B4-BE49-F238E27FC236}">
                <a16:creationId xmlns:a16="http://schemas.microsoft.com/office/drawing/2014/main" id="{4B13467A-370D-407A-AF57-1C5267BF8F5F}"/>
              </a:ext>
            </a:extLst>
          </p:cNvPr>
          <p:cNvSpPr/>
          <p:nvPr/>
        </p:nvSpPr>
        <p:spPr>
          <a:xfrm>
            <a:off x="6356925" y="1664726"/>
            <a:ext cx="2400300" cy="327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Our Strategic Partners</a:t>
            </a:r>
          </a:p>
        </p:txBody>
      </p:sp>
      <p:sp>
        <p:nvSpPr>
          <p:cNvPr id="50" name="Oval 49">
            <a:extLst>
              <a:ext uri="{FF2B5EF4-FFF2-40B4-BE49-F238E27FC236}">
                <a16:creationId xmlns:a16="http://schemas.microsoft.com/office/drawing/2014/main" id="{59919A79-CEA8-46DA-BFE1-107E61B21124}"/>
              </a:ext>
            </a:extLst>
          </p:cNvPr>
          <p:cNvSpPr/>
          <p:nvPr/>
        </p:nvSpPr>
        <p:spPr>
          <a:xfrm>
            <a:off x="9667973" y="1770908"/>
            <a:ext cx="1677360" cy="874445"/>
          </a:xfrm>
          <a:prstGeom prst="ellipse">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50" dirty="0">
                <a:solidFill>
                  <a:schemeClr val="tx1"/>
                </a:solidFill>
              </a:rPr>
              <a:t>Receive a $25 Restaurant.com gift card when you enroll online.</a:t>
            </a:r>
          </a:p>
        </p:txBody>
      </p:sp>
      <p:sp>
        <p:nvSpPr>
          <p:cNvPr id="51" name="Rectangle 50">
            <a:extLst>
              <a:ext uri="{FF2B5EF4-FFF2-40B4-BE49-F238E27FC236}">
                <a16:creationId xmlns:a16="http://schemas.microsoft.com/office/drawing/2014/main" id="{6A62131E-2594-4A91-BED1-B46D8E00053A}"/>
              </a:ext>
            </a:extLst>
          </p:cNvPr>
          <p:cNvSpPr/>
          <p:nvPr/>
        </p:nvSpPr>
        <p:spPr>
          <a:xfrm>
            <a:off x="5630054" y="2897749"/>
            <a:ext cx="1234440" cy="137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Speak to a Professional </a:t>
            </a:r>
          </a:p>
        </p:txBody>
      </p:sp>
      <p:sp>
        <p:nvSpPr>
          <p:cNvPr id="52" name="Rectangle 51">
            <a:extLst>
              <a:ext uri="{FF2B5EF4-FFF2-40B4-BE49-F238E27FC236}">
                <a16:creationId xmlns:a16="http://schemas.microsoft.com/office/drawing/2014/main" id="{23D2022D-CECF-451A-B712-F772675F91FE}"/>
              </a:ext>
            </a:extLst>
          </p:cNvPr>
          <p:cNvSpPr/>
          <p:nvPr/>
        </p:nvSpPr>
        <p:spPr>
          <a:xfrm>
            <a:off x="6925387" y="2897749"/>
            <a:ext cx="1035395" cy="1239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Text a Professional </a:t>
            </a:r>
          </a:p>
        </p:txBody>
      </p:sp>
      <p:sp>
        <p:nvSpPr>
          <p:cNvPr id="53" name="Rectangle 52">
            <a:extLst>
              <a:ext uri="{FF2B5EF4-FFF2-40B4-BE49-F238E27FC236}">
                <a16:creationId xmlns:a16="http://schemas.microsoft.com/office/drawing/2014/main" id="{12AB015D-59E2-41BC-A7EA-E1A011CF5FC2}"/>
              </a:ext>
            </a:extLst>
          </p:cNvPr>
          <p:cNvSpPr/>
          <p:nvPr/>
        </p:nvSpPr>
        <p:spPr>
          <a:xfrm>
            <a:off x="8021788" y="2897749"/>
            <a:ext cx="1372478" cy="1239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Schedule an Appointment</a:t>
            </a:r>
          </a:p>
        </p:txBody>
      </p:sp>
      <p:sp>
        <p:nvSpPr>
          <p:cNvPr id="54" name="Rectangle 53">
            <a:extLst>
              <a:ext uri="{FF2B5EF4-FFF2-40B4-BE49-F238E27FC236}">
                <a16:creationId xmlns:a16="http://schemas.microsoft.com/office/drawing/2014/main" id="{0C69991F-19FC-40E5-B9A2-A8BE720E9ECB}"/>
              </a:ext>
            </a:extLst>
          </p:cNvPr>
          <p:cNvSpPr/>
          <p:nvPr/>
        </p:nvSpPr>
        <p:spPr>
          <a:xfrm>
            <a:off x="5634848" y="3126397"/>
            <a:ext cx="375941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Banner: Life is Precious. </a:t>
            </a:r>
          </a:p>
        </p:txBody>
      </p:sp>
      <p:grpSp>
        <p:nvGrpSpPr>
          <p:cNvPr id="63" name="Group 62">
            <a:extLst>
              <a:ext uri="{FF2B5EF4-FFF2-40B4-BE49-F238E27FC236}">
                <a16:creationId xmlns:a16="http://schemas.microsoft.com/office/drawing/2014/main" id="{ED5F0312-4738-438B-A6A4-3C2C144F3D1A}"/>
              </a:ext>
            </a:extLst>
          </p:cNvPr>
          <p:cNvGrpSpPr/>
          <p:nvPr/>
        </p:nvGrpSpPr>
        <p:grpSpPr>
          <a:xfrm>
            <a:off x="5630054" y="3492724"/>
            <a:ext cx="3759418" cy="1704929"/>
            <a:chOff x="931054" y="2878265"/>
            <a:chExt cx="2472784" cy="2020252"/>
          </a:xfrm>
        </p:grpSpPr>
        <p:sp>
          <p:nvSpPr>
            <p:cNvPr id="55" name="Rectangle 54">
              <a:extLst>
                <a:ext uri="{FF2B5EF4-FFF2-40B4-BE49-F238E27FC236}">
                  <a16:creationId xmlns:a16="http://schemas.microsoft.com/office/drawing/2014/main" id="{C213364C-2E21-44EC-A78B-1CC04669229E}"/>
                </a:ext>
              </a:extLst>
            </p:cNvPr>
            <p:cNvSpPr/>
            <p:nvPr/>
          </p:nvSpPr>
          <p:spPr>
            <a:xfrm>
              <a:off x="931054" y="2878265"/>
              <a:ext cx="1168324" cy="9568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a:p>
              <a:pPr algn="ctr"/>
              <a:r>
                <a:rPr lang="en-US" sz="1400" b="1" dirty="0"/>
                <a:t>Affordable</a:t>
              </a:r>
            </a:p>
            <a:p>
              <a:pPr algn="ctr"/>
              <a:r>
                <a:rPr lang="en-US" sz="1400" b="1" dirty="0"/>
                <a:t>Case Study</a:t>
              </a:r>
            </a:p>
          </p:txBody>
        </p:sp>
        <p:sp>
          <p:nvSpPr>
            <p:cNvPr id="56" name="Rectangle 55">
              <a:extLst>
                <a:ext uri="{FF2B5EF4-FFF2-40B4-BE49-F238E27FC236}">
                  <a16:creationId xmlns:a16="http://schemas.microsoft.com/office/drawing/2014/main" id="{DE9EF4B4-0510-45F7-9666-82EC5892E0AF}"/>
                </a:ext>
              </a:extLst>
            </p:cNvPr>
            <p:cNvSpPr/>
            <p:nvPr/>
          </p:nvSpPr>
          <p:spPr>
            <a:xfrm>
              <a:off x="2235514" y="2878267"/>
              <a:ext cx="1168324" cy="9568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p>
            <a:p>
              <a:pPr algn="ctr"/>
              <a:r>
                <a:rPr lang="en-US" sz="1300" b="1" dirty="0"/>
                <a:t>Value</a:t>
              </a:r>
            </a:p>
            <a:p>
              <a:pPr algn="ctr"/>
              <a:r>
                <a:rPr lang="en-US" sz="1300" b="1" dirty="0"/>
                <a:t>Case Study</a:t>
              </a:r>
            </a:p>
          </p:txBody>
        </p:sp>
        <p:sp>
          <p:nvSpPr>
            <p:cNvPr id="57" name="Rectangle 56">
              <a:extLst>
                <a:ext uri="{FF2B5EF4-FFF2-40B4-BE49-F238E27FC236}">
                  <a16:creationId xmlns:a16="http://schemas.microsoft.com/office/drawing/2014/main" id="{F6D3E3FD-4A7C-4DF6-8EA9-754DD2D2370E}"/>
                </a:ext>
              </a:extLst>
            </p:cNvPr>
            <p:cNvSpPr/>
            <p:nvPr/>
          </p:nvSpPr>
          <p:spPr>
            <a:xfrm>
              <a:off x="931054" y="3941710"/>
              <a:ext cx="1168324" cy="9568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a:p>
              <a:pPr algn="ctr"/>
              <a:r>
                <a:rPr lang="en-US" sz="1400" b="1" dirty="0"/>
                <a:t>Risk</a:t>
              </a:r>
            </a:p>
            <a:p>
              <a:pPr algn="ctr"/>
              <a:r>
                <a:rPr lang="en-US" sz="1400" b="1" dirty="0"/>
                <a:t>Case Study</a:t>
              </a:r>
            </a:p>
          </p:txBody>
        </p:sp>
        <p:sp>
          <p:nvSpPr>
            <p:cNvPr id="58" name="TextBox 57">
              <a:extLst>
                <a:ext uri="{FF2B5EF4-FFF2-40B4-BE49-F238E27FC236}">
                  <a16:creationId xmlns:a16="http://schemas.microsoft.com/office/drawing/2014/main" id="{A28D9D2E-C76B-45BE-B9A2-DB6517B6E9D3}"/>
                </a:ext>
              </a:extLst>
            </p:cNvPr>
            <p:cNvSpPr txBox="1"/>
            <p:nvPr/>
          </p:nvSpPr>
          <p:spPr>
            <a:xfrm>
              <a:off x="1055912" y="2922407"/>
              <a:ext cx="930574" cy="437639"/>
            </a:xfrm>
            <a:prstGeom prst="rect">
              <a:avLst/>
            </a:prstGeom>
            <a:noFill/>
          </p:spPr>
          <p:txBody>
            <a:bodyPr wrap="square" rtlCol="0">
              <a:spAutoFit/>
            </a:bodyPr>
            <a:lstStyle/>
            <a:p>
              <a:pPr algn="ctr"/>
              <a:r>
                <a:rPr lang="en-US" dirty="0">
                  <a:solidFill>
                    <a:schemeClr val="bg1"/>
                  </a:solidFill>
                </a:rPr>
                <a:t>Video 1</a:t>
              </a:r>
            </a:p>
          </p:txBody>
        </p:sp>
        <p:sp>
          <p:nvSpPr>
            <p:cNvPr id="59" name="TextBox 58">
              <a:extLst>
                <a:ext uri="{FF2B5EF4-FFF2-40B4-BE49-F238E27FC236}">
                  <a16:creationId xmlns:a16="http://schemas.microsoft.com/office/drawing/2014/main" id="{EBA180F9-1B20-43A0-B4FE-C30668030EED}"/>
                </a:ext>
              </a:extLst>
            </p:cNvPr>
            <p:cNvSpPr txBox="1"/>
            <p:nvPr/>
          </p:nvSpPr>
          <p:spPr>
            <a:xfrm>
              <a:off x="2355101" y="2922407"/>
              <a:ext cx="930574" cy="437639"/>
            </a:xfrm>
            <a:prstGeom prst="rect">
              <a:avLst/>
            </a:prstGeom>
            <a:noFill/>
          </p:spPr>
          <p:txBody>
            <a:bodyPr wrap="square" rtlCol="0">
              <a:spAutoFit/>
            </a:bodyPr>
            <a:lstStyle/>
            <a:p>
              <a:pPr algn="ctr"/>
              <a:r>
                <a:rPr lang="en-US" dirty="0">
                  <a:solidFill>
                    <a:schemeClr val="bg1"/>
                  </a:solidFill>
                </a:rPr>
                <a:t>Video 2</a:t>
              </a:r>
            </a:p>
          </p:txBody>
        </p:sp>
        <p:sp>
          <p:nvSpPr>
            <p:cNvPr id="60" name="TextBox 59">
              <a:extLst>
                <a:ext uri="{FF2B5EF4-FFF2-40B4-BE49-F238E27FC236}">
                  <a16:creationId xmlns:a16="http://schemas.microsoft.com/office/drawing/2014/main" id="{204D46B6-19D0-444A-B85B-B70055A4AD57}"/>
                </a:ext>
              </a:extLst>
            </p:cNvPr>
            <p:cNvSpPr txBox="1"/>
            <p:nvPr/>
          </p:nvSpPr>
          <p:spPr>
            <a:xfrm>
              <a:off x="1049217" y="3981856"/>
              <a:ext cx="930574" cy="437639"/>
            </a:xfrm>
            <a:prstGeom prst="rect">
              <a:avLst/>
            </a:prstGeom>
            <a:noFill/>
          </p:spPr>
          <p:txBody>
            <a:bodyPr wrap="square" rtlCol="0">
              <a:spAutoFit/>
            </a:bodyPr>
            <a:lstStyle/>
            <a:p>
              <a:pPr algn="ctr"/>
              <a:r>
                <a:rPr lang="en-US" dirty="0">
                  <a:solidFill>
                    <a:schemeClr val="bg1"/>
                  </a:solidFill>
                </a:rPr>
                <a:t>Video 3</a:t>
              </a:r>
            </a:p>
          </p:txBody>
        </p:sp>
        <p:sp>
          <p:nvSpPr>
            <p:cNvPr id="61" name="Rectangle 60">
              <a:extLst>
                <a:ext uri="{FF2B5EF4-FFF2-40B4-BE49-F238E27FC236}">
                  <a16:creationId xmlns:a16="http://schemas.microsoft.com/office/drawing/2014/main" id="{61EA4202-5273-4CE8-A635-4AE9435E8BA3}"/>
                </a:ext>
              </a:extLst>
            </p:cNvPr>
            <p:cNvSpPr/>
            <p:nvPr/>
          </p:nvSpPr>
          <p:spPr>
            <a:xfrm>
              <a:off x="2220231" y="3941710"/>
              <a:ext cx="1168324" cy="9568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p>
            <a:p>
              <a:pPr algn="ctr"/>
              <a:r>
                <a:rPr lang="en-US" sz="1300" b="1" dirty="0"/>
                <a:t>Value</a:t>
              </a:r>
            </a:p>
            <a:p>
              <a:pPr algn="ctr"/>
              <a:r>
                <a:rPr lang="en-US" sz="1300" b="1" dirty="0"/>
                <a:t>Case Study</a:t>
              </a:r>
            </a:p>
          </p:txBody>
        </p:sp>
        <p:sp>
          <p:nvSpPr>
            <p:cNvPr id="62" name="TextBox 61">
              <a:extLst>
                <a:ext uri="{FF2B5EF4-FFF2-40B4-BE49-F238E27FC236}">
                  <a16:creationId xmlns:a16="http://schemas.microsoft.com/office/drawing/2014/main" id="{4948FEA8-52F6-4C62-812E-E2BE86F1A6BC}"/>
                </a:ext>
              </a:extLst>
            </p:cNvPr>
            <p:cNvSpPr txBox="1"/>
            <p:nvPr/>
          </p:nvSpPr>
          <p:spPr>
            <a:xfrm>
              <a:off x="2339818" y="3985850"/>
              <a:ext cx="930574" cy="437639"/>
            </a:xfrm>
            <a:prstGeom prst="rect">
              <a:avLst/>
            </a:prstGeom>
            <a:noFill/>
          </p:spPr>
          <p:txBody>
            <a:bodyPr wrap="square" rtlCol="0">
              <a:spAutoFit/>
            </a:bodyPr>
            <a:lstStyle/>
            <a:p>
              <a:pPr algn="ctr"/>
              <a:r>
                <a:rPr lang="en-US" dirty="0">
                  <a:solidFill>
                    <a:schemeClr val="bg1"/>
                  </a:solidFill>
                </a:rPr>
                <a:t>Video 4</a:t>
              </a:r>
            </a:p>
          </p:txBody>
        </p:sp>
      </p:grpSp>
      <p:sp>
        <p:nvSpPr>
          <p:cNvPr id="64" name="Rectangle 63">
            <a:extLst>
              <a:ext uri="{FF2B5EF4-FFF2-40B4-BE49-F238E27FC236}">
                <a16:creationId xmlns:a16="http://schemas.microsoft.com/office/drawing/2014/main" id="{94F1DFCE-FAFC-4B3F-B0A5-59B5A7022B95}"/>
              </a:ext>
            </a:extLst>
          </p:cNvPr>
          <p:cNvSpPr/>
          <p:nvPr/>
        </p:nvSpPr>
        <p:spPr>
          <a:xfrm>
            <a:off x="5634848" y="5259178"/>
            <a:ext cx="375941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a Call</a:t>
            </a:r>
          </a:p>
        </p:txBody>
      </p:sp>
      <p:sp>
        <p:nvSpPr>
          <p:cNvPr id="65" name="Rectangle 64">
            <a:extLst>
              <a:ext uri="{FF2B5EF4-FFF2-40B4-BE49-F238E27FC236}">
                <a16:creationId xmlns:a16="http://schemas.microsoft.com/office/drawing/2014/main" id="{2ABCA231-487B-41D3-9DF9-179D6876BE47}"/>
              </a:ext>
            </a:extLst>
          </p:cNvPr>
          <p:cNvSpPr/>
          <p:nvPr/>
        </p:nvSpPr>
        <p:spPr>
          <a:xfrm>
            <a:off x="9566437" y="5259178"/>
            <a:ext cx="1431285" cy="29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Michael Gonzales, Owner</a:t>
            </a:r>
          </a:p>
          <a:p>
            <a:pPr algn="ctr"/>
            <a:r>
              <a:rPr lang="en-US" sz="900" dirty="0">
                <a:solidFill>
                  <a:schemeClr val="tx1"/>
                </a:solidFill>
              </a:rPr>
              <a:t>Air Force Veteran</a:t>
            </a:r>
          </a:p>
        </p:txBody>
      </p:sp>
      <p:grpSp>
        <p:nvGrpSpPr>
          <p:cNvPr id="70" name="Group 69">
            <a:extLst>
              <a:ext uri="{FF2B5EF4-FFF2-40B4-BE49-F238E27FC236}">
                <a16:creationId xmlns:a16="http://schemas.microsoft.com/office/drawing/2014/main" id="{935F66D3-321A-4EF7-818B-FBB307327F4A}"/>
              </a:ext>
            </a:extLst>
          </p:cNvPr>
          <p:cNvGrpSpPr/>
          <p:nvPr/>
        </p:nvGrpSpPr>
        <p:grpSpPr>
          <a:xfrm>
            <a:off x="7800683" y="7365793"/>
            <a:ext cx="3204911" cy="688560"/>
            <a:chOff x="586465" y="5368726"/>
            <a:chExt cx="4157066" cy="876786"/>
          </a:xfrm>
        </p:grpSpPr>
        <p:sp>
          <p:nvSpPr>
            <p:cNvPr id="66" name="Oval 65">
              <a:extLst>
                <a:ext uri="{FF2B5EF4-FFF2-40B4-BE49-F238E27FC236}">
                  <a16:creationId xmlns:a16="http://schemas.microsoft.com/office/drawing/2014/main" id="{D13C401D-25AA-41A6-B884-C82D9A9735BE}"/>
                </a:ext>
              </a:extLst>
            </p:cNvPr>
            <p:cNvSpPr/>
            <p:nvPr/>
          </p:nvSpPr>
          <p:spPr>
            <a:xfrm>
              <a:off x="586465" y="5368726"/>
              <a:ext cx="976745" cy="86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F073D60-7557-435A-B8C1-DB22A964839C}"/>
                </a:ext>
              </a:extLst>
            </p:cNvPr>
            <p:cNvSpPr/>
            <p:nvPr/>
          </p:nvSpPr>
          <p:spPr>
            <a:xfrm>
              <a:off x="1648077" y="5379603"/>
              <a:ext cx="976745" cy="86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B74C127-9CCE-4422-838E-85AA6C7D576C}"/>
                </a:ext>
              </a:extLst>
            </p:cNvPr>
            <p:cNvSpPr/>
            <p:nvPr/>
          </p:nvSpPr>
          <p:spPr>
            <a:xfrm>
              <a:off x="2709689" y="5379603"/>
              <a:ext cx="976745" cy="86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34ED1E7-76D3-4EC8-8D5F-45119FFBD41C}"/>
                </a:ext>
              </a:extLst>
            </p:cNvPr>
            <p:cNvSpPr/>
            <p:nvPr/>
          </p:nvSpPr>
          <p:spPr>
            <a:xfrm>
              <a:off x="3766786" y="5368726"/>
              <a:ext cx="976745" cy="86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TextBox 70">
            <a:extLst>
              <a:ext uri="{FF2B5EF4-FFF2-40B4-BE49-F238E27FC236}">
                <a16:creationId xmlns:a16="http://schemas.microsoft.com/office/drawing/2014/main" id="{4E1B4F8D-6580-4002-B83E-8FCCE66FE27C}"/>
              </a:ext>
            </a:extLst>
          </p:cNvPr>
          <p:cNvSpPr txBox="1"/>
          <p:nvPr/>
        </p:nvSpPr>
        <p:spPr>
          <a:xfrm>
            <a:off x="8388358" y="7047558"/>
            <a:ext cx="2154975" cy="369332"/>
          </a:xfrm>
          <a:prstGeom prst="rect">
            <a:avLst/>
          </a:prstGeom>
          <a:noFill/>
        </p:spPr>
        <p:txBody>
          <a:bodyPr wrap="square" rtlCol="0">
            <a:spAutoFit/>
          </a:bodyPr>
          <a:lstStyle/>
          <a:p>
            <a:pPr algn="ctr"/>
            <a:r>
              <a:rPr lang="en-US" dirty="0"/>
              <a:t>Client Testimonies</a:t>
            </a:r>
          </a:p>
        </p:txBody>
      </p:sp>
      <p:sp>
        <p:nvSpPr>
          <p:cNvPr id="72" name="Rectangle 71">
            <a:extLst>
              <a:ext uri="{FF2B5EF4-FFF2-40B4-BE49-F238E27FC236}">
                <a16:creationId xmlns:a16="http://schemas.microsoft.com/office/drawing/2014/main" id="{CF30647F-6522-4DB3-8339-166A8FC44844}"/>
              </a:ext>
            </a:extLst>
          </p:cNvPr>
          <p:cNvSpPr/>
          <p:nvPr/>
        </p:nvSpPr>
        <p:spPr>
          <a:xfrm>
            <a:off x="5201791" y="6964108"/>
            <a:ext cx="5977086" cy="1555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BEC1F1A1-ED5E-47E1-A9EA-4E89BAE1C0F9}"/>
              </a:ext>
            </a:extLst>
          </p:cNvPr>
          <p:cNvGrpSpPr/>
          <p:nvPr/>
        </p:nvGrpSpPr>
        <p:grpSpPr>
          <a:xfrm>
            <a:off x="5332113" y="7641072"/>
            <a:ext cx="1082631" cy="228600"/>
            <a:chOff x="633831" y="6900275"/>
            <a:chExt cx="1082631" cy="228600"/>
          </a:xfrm>
        </p:grpSpPr>
        <p:sp>
          <p:nvSpPr>
            <p:cNvPr id="73" name="Oval 72">
              <a:extLst>
                <a:ext uri="{FF2B5EF4-FFF2-40B4-BE49-F238E27FC236}">
                  <a16:creationId xmlns:a16="http://schemas.microsoft.com/office/drawing/2014/main" id="{D2D474C9-40B9-4369-95BA-A66B39F2FC4F}"/>
                </a:ext>
              </a:extLst>
            </p:cNvPr>
            <p:cNvSpPr/>
            <p:nvPr/>
          </p:nvSpPr>
          <p:spPr>
            <a:xfrm>
              <a:off x="633831" y="6900275"/>
              <a:ext cx="231399"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B0E431E-53AF-4814-BB1D-4CD3C7A80582}"/>
                </a:ext>
              </a:extLst>
            </p:cNvPr>
            <p:cNvSpPr/>
            <p:nvPr/>
          </p:nvSpPr>
          <p:spPr>
            <a:xfrm>
              <a:off x="917575" y="6900275"/>
              <a:ext cx="231399"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D7ABE7D9-1035-4736-80D1-E2809EAB5141}"/>
                </a:ext>
              </a:extLst>
            </p:cNvPr>
            <p:cNvSpPr/>
            <p:nvPr/>
          </p:nvSpPr>
          <p:spPr>
            <a:xfrm>
              <a:off x="1201319" y="6900275"/>
              <a:ext cx="231399" cy="228600"/>
            </a:xfrm>
            <a:prstGeom prst="ellipse">
              <a:avLst/>
            </a:prstGeom>
            <a:solidFill>
              <a:srgbClr val="421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DDEB098-7540-433B-B481-C0C2619028D4}"/>
                </a:ext>
              </a:extLst>
            </p:cNvPr>
            <p:cNvSpPr/>
            <p:nvPr/>
          </p:nvSpPr>
          <p:spPr>
            <a:xfrm>
              <a:off x="1485063" y="6900275"/>
              <a:ext cx="231399"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Rounded Corners 77">
            <a:extLst>
              <a:ext uri="{FF2B5EF4-FFF2-40B4-BE49-F238E27FC236}">
                <a16:creationId xmlns:a16="http://schemas.microsoft.com/office/drawing/2014/main" id="{EE33B095-3FCA-4739-92E7-E6DB57F6311E}"/>
              </a:ext>
            </a:extLst>
          </p:cNvPr>
          <p:cNvSpPr/>
          <p:nvPr/>
        </p:nvSpPr>
        <p:spPr>
          <a:xfrm>
            <a:off x="5312619" y="7069981"/>
            <a:ext cx="1970479" cy="5209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LOGO</a:t>
            </a:r>
          </a:p>
        </p:txBody>
      </p:sp>
      <p:sp>
        <p:nvSpPr>
          <p:cNvPr id="79" name="TextBox 78">
            <a:extLst>
              <a:ext uri="{FF2B5EF4-FFF2-40B4-BE49-F238E27FC236}">
                <a16:creationId xmlns:a16="http://schemas.microsoft.com/office/drawing/2014/main" id="{D8181909-C99B-473C-9A77-242E73AA5BE6}"/>
              </a:ext>
            </a:extLst>
          </p:cNvPr>
          <p:cNvSpPr txBox="1"/>
          <p:nvPr/>
        </p:nvSpPr>
        <p:spPr>
          <a:xfrm>
            <a:off x="5321025" y="7869673"/>
            <a:ext cx="4244117" cy="461665"/>
          </a:xfrm>
          <a:prstGeom prst="rect">
            <a:avLst/>
          </a:prstGeom>
          <a:noFill/>
        </p:spPr>
        <p:txBody>
          <a:bodyPr wrap="square" rtlCol="0">
            <a:spAutoFit/>
          </a:bodyPr>
          <a:lstStyle/>
          <a:p>
            <a:r>
              <a:rPr lang="en-US" sz="1200" dirty="0"/>
              <a:t>Social Media Links</a:t>
            </a:r>
          </a:p>
          <a:p>
            <a:r>
              <a:rPr lang="en-US" sz="1200" dirty="0"/>
              <a:t>Facebook, LinkedIn, Twitter, Instagram</a:t>
            </a:r>
          </a:p>
        </p:txBody>
      </p:sp>
      <p:sp>
        <p:nvSpPr>
          <p:cNvPr id="3" name="TextBox 2">
            <a:extLst>
              <a:ext uri="{FF2B5EF4-FFF2-40B4-BE49-F238E27FC236}">
                <a16:creationId xmlns:a16="http://schemas.microsoft.com/office/drawing/2014/main" id="{93CC3170-A0F3-4A29-9622-F14CFD31C6D2}"/>
              </a:ext>
            </a:extLst>
          </p:cNvPr>
          <p:cNvSpPr txBox="1"/>
          <p:nvPr/>
        </p:nvSpPr>
        <p:spPr>
          <a:xfrm>
            <a:off x="5447811" y="5724634"/>
            <a:ext cx="5549910" cy="1200329"/>
          </a:xfrm>
          <a:prstGeom prst="rect">
            <a:avLst/>
          </a:prstGeom>
          <a:solidFill>
            <a:schemeClr val="accent6">
              <a:lumMod val="60000"/>
              <a:lumOff val="40000"/>
            </a:schemeClr>
          </a:solidFill>
        </p:spPr>
        <p:txBody>
          <a:bodyPr wrap="square" rtlCol="0">
            <a:spAutoFit/>
          </a:bodyPr>
          <a:lstStyle/>
          <a:p>
            <a:r>
              <a:rPr lang="en-US" dirty="0"/>
              <a:t>BRAIN FART…..HELP ME FILL THIS SPACE!</a:t>
            </a:r>
          </a:p>
          <a:p>
            <a:endParaRPr lang="en-US" dirty="0"/>
          </a:p>
          <a:p>
            <a:endParaRPr lang="en-US" dirty="0"/>
          </a:p>
          <a:p>
            <a:endParaRPr lang="en-US" dirty="0"/>
          </a:p>
        </p:txBody>
      </p:sp>
    </p:spTree>
    <p:extLst>
      <p:ext uri="{BB962C8B-B14F-4D97-AF65-F5344CB8AC3E}">
        <p14:creationId xmlns:p14="http://schemas.microsoft.com/office/powerpoint/2010/main" val="322611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AFC81A4-3D15-4F18-A086-F700F1325582}"/>
              </a:ext>
            </a:extLst>
          </p:cNvPr>
          <p:cNvGrpSpPr/>
          <p:nvPr/>
        </p:nvGrpSpPr>
        <p:grpSpPr>
          <a:xfrm>
            <a:off x="4874603" y="664932"/>
            <a:ext cx="2890326" cy="3704363"/>
            <a:chOff x="231672" y="451973"/>
            <a:chExt cx="3145820" cy="4098687"/>
          </a:xfrm>
        </p:grpSpPr>
        <p:sp>
          <p:nvSpPr>
            <p:cNvPr id="4" name="TextBox 3">
              <a:extLst>
                <a:ext uri="{FF2B5EF4-FFF2-40B4-BE49-F238E27FC236}">
                  <a16:creationId xmlns:a16="http://schemas.microsoft.com/office/drawing/2014/main" id="{5F530021-1A8E-4567-8653-6650AF598F75}"/>
                </a:ext>
              </a:extLst>
            </p:cNvPr>
            <p:cNvSpPr txBox="1"/>
            <p:nvPr/>
          </p:nvSpPr>
          <p:spPr>
            <a:xfrm>
              <a:off x="231672" y="451973"/>
              <a:ext cx="3145820" cy="374593"/>
            </a:xfrm>
            <a:prstGeom prst="rect">
              <a:avLst/>
            </a:prstGeom>
            <a:noFill/>
            <a:ln>
              <a:solidFill>
                <a:schemeClr val="tx1"/>
              </a:solidFill>
            </a:ln>
          </p:spPr>
          <p:txBody>
            <a:bodyPr wrap="square" rtlCol="0">
              <a:spAutoFit/>
            </a:bodyPr>
            <a:lstStyle/>
            <a:p>
              <a:pPr algn="ctr"/>
              <a:r>
                <a:rPr lang="en-US" sz="1600" b="1" dirty="0"/>
                <a:t>Individuals &amp; Families</a:t>
              </a:r>
            </a:p>
          </p:txBody>
        </p:sp>
        <p:sp>
          <p:nvSpPr>
            <p:cNvPr id="8" name="TextBox 7">
              <a:extLst>
                <a:ext uri="{FF2B5EF4-FFF2-40B4-BE49-F238E27FC236}">
                  <a16:creationId xmlns:a16="http://schemas.microsoft.com/office/drawing/2014/main" id="{73513C95-7C65-4822-9901-DF823B87AF3F}"/>
                </a:ext>
              </a:extLst>
            </p:cNvPr>
            <p:cNvSpPr txBox="1"/>
            <p:nvPr/>
          </p:nvSpPr>
          <p:spPr>
            <a:xfrm>
              <a:off x="231672" y="790527"/>
              <a:ext cx="3145820" cy="374593"/>
            </a:xfrm>
            <a:prstGeom prst="rect">
              <a:avLst/>
            </a:prstGeom>
            <a:solidFill>
              <a:schemeClr val="bg1">
                <a:lumMod val="85000"/>
              </a:schemeClr>
            </a:solidFill>
            <a:ln>
              <a:solidFill>
                <a:schemeClr val="tx1"/>
              </a:solidFill>
            </a:ln>
          </p:spPr>
          <p:txBody>
            <a:bodyPr wrap="square" rtlCol="0">
              <a:spAutoFit/>
            </a:bodyPr>
            <a:lstStyle/>
            <a:p>
              <a:pPr algn="ctr"/>
              <a:r>
                <a:rPr lang="en-US" sz="1600" dirty="0"/>
                <a:t>Speak to a Professional</a:t>
              </a:r>
            </a:p>
          </p:txBody>
        </p:sp>
        <p:sp>
          <p:nvSpPr>
            <p:cNvPr id="9" name="TextBox 8">
              <a:extLst>
                <a:ext uri="{FF2B5EF4-FFF2-40B4-BE49-F238E27FC236}">
                  <a16:creationId xmlns:a16="http://schemas.microsoft.com/office/drawing/2014/main" id="{F311BD30-2EC5-44B6-921A-012FDB8F0359}"/>
                </a:ext>
              </a:extLst>
            </p:cNvPr>
            <p:cNvSpPr txBox="1"/>
            <p:nvPr/>
          </p:nvSpPr>
          <p:spPr>
            <a:xfrm>
              <a:off x="231672" y="1129081"/>
              <a:ext cx="3145820" cy="374593"/>
            </a:xfrm>
            <a:prstGeom prst="rect">
              <a:avLst/>
            </a:prstGeom>
            <a:noFill/>
            <a:ln>
              <a:solidFill>
                <a:schemeClr val="tx1"/>
              </a:solidFill>
            </a:ln>
          </p:spPr>
          <p:txBody>
            <a:bodyPr wrap="square" rtlCol="0">
              <a:spAutoFit/>
            </a:bodyPr>
            <a:lstStyle/>
            <a:p>
              <a:pPr algn="ctr" defTabSz="914400">
                <a:defRPr/>
              </a:pPr>
              <a:r>
                <a:rPr lang="en-US" sz="1600" dirty="0"/>
                <a:t>Life Insurance </a:t>
              </a:r>
            </a:p>
          </p:txBody>
        </p:sp>
        <p:sp>
          <p:nvSpPr>
            <p:cNvPr id="10" name="TextBox 9">
              <a:extLst>
                <a:ext uri="{FF2B5EF4-FFF2-40B4-BE49-F238E27FC236}">
                  <a16:creationId xmlns:a16="http://schemas.microsoft.com/office/drawing/2014/main" id="{4E25BC4C-1373-45FC-A6C1-6051838D0AB3}"/>
                </a:ext>
              </a:extLst>
            </p:cNvPr>
            <p:cNvSpPr txBox="1"/>
            <p:nvPr/>
          </p:nvSpPr>
          <p:spPr>
            <a:xfrm>
              <a:off x="231672" y="1467635"/>
              <a:ext cx="3145820" cy="374593"/>
            </a:xfrm>
            <a:prstGeom prst="rect">
              <a:avLst/>
            </a:prstGeom>
            <a:noFill/>
            <a:ln>
              <a:solidFill>
                <a:schemeClr val="tx1"/>
              </a:solidFill>
            </a:ln>
          </p:spPr>
          <p:txBody>
            <a:bodyPr wrap="square" rtlCol="0">
              <a:spAutoFit/>
            </a:bodyPr>
            <a:lstStyle/>
            <a:p>
              <a:pPr algn="ctr" defTabSz="914400">
                <a:defRPr/>
              </a:pPr>
              <a:r>
                <a:rPr lang="en-US" sz="1600" dirty="0"/>
                <a:t>Vision Insurance</a:t>
              </a:r>
            </a:p>
          </p:txBody>
        </p:sp>
        <p:sp>
          <p:nvSpPr>
            <p:cNvPr id="11" name="TextBox 10">
              <a:extLst>
                <a:ext uri="{FF2B5EF4-FFF2-40B4-BE49-F238E27FC236}">
                  <a16:creationId xmlns:a16="http://schemas.microsoft.com/office/drawing/2014/main" id="{5351994E-DB5B-4B3F-8DF6-FC19B17040FA}"/>
                </a:ext>
              </a:extLst>
            </p:cNvPr>
            <p:cNvSpPr txBox="1"/>
            <p:nvPr/>
          </p:nvSpPr>
          <p:spPr>
            <a:xfrm>
              <a:off x="231672" y="1806189"/>
              <a:ext cx="3145820" cy="374593"/>
            </a:xfrm>
            <a:prstGeom prst="rect">
              <a:avLst/>
            </a:prstGeom>
            <a:noFill/>
            <a:ln>
              <a:solidFill>
                <a:schemeClr val="tx1"/>
              </a:solidFill>
            </a:ln>
          </p:spPr>
          <p:txBody>
            <a:bodyPr wrap="square" rtlCol="0">
              <a:spAutoFit/>
            </a:bodyPr>
            <a:lstStyle/>
            <a:p>
              <a:pPr algn="ctr" defTabSz="914400">
                <a:defRPr/>
              </a:pPr>
              <a:r>
                <a:rPr lang="en-US" sz="1600" dirty="0"/>
                <a:t>Dental Insurance </a:t>
              </a:r>
            </a:p>
          </p:txBody>
        </p:sp>
        <p:sp>
          <p:nvSpPr>
            <p:cNvPr id="12" name="TextBox 11">
              <a:extLst>
                <a:ext uri="{FF2B5EF4-FFF2-40B4-BE49-F238E27FC236}">
                  <a16:creationId xmlns:a16="http://schemas.microsoft.com/office/drawing/2014/main" id="{F51352EA-1CCF-4DC1-87CF-3CB0CB985A46}"/>
                </a:ext>
              </a:extLst>
            </p:cNvPr>
            <p:cNvSpPr txBox="1"/>
            <p:nvPr/>
          </p:nvSpPr>
          <p:spPr>
            <a:xfrm>
              <a:off x="231672" y="2144743"/>
              <a:ext cx="3145820" cy="374593"/>
            </a:xfrm>
            <a:prstGeom prst="rect">
              <a:avLst/>
            </a:prstGeom>
            <a:noFill/>
            <a:ln>
              <a:solidFill>
                <a:schemeClr val="tx1"/>
              </a:solidFill>
            </a:ln>
          </p:spPr>
          <p:txBody>
            <a:bodyPr wrap="square" rtlCol="0">
              <a:spAutoFit/>
            </a:bodyPr>
            <a:lstStyle/>
            <a:p>
              <a:pPr algn="ctr"/>
              <a:r>
                <a:rPr lang="en-US" sz="1600" dirty="0"/>
                <a:t>Health Insurance</a:t>
              </a:r>
            </a:p>
          </p:txBody>
        </p:sp>
        <p:sp>
          <p:nvSpPr>
            <p:cNvPr id="13" name="TextBox 12">
              <a:extLst>
                <a:ext uri="{FF2B5EF4-FFF2-40B4-BE49-F238E27FC236}">
                  <a16:creationId xmlns:a16="http://schemas.microsoft.com/office/drawing/2014/main" id="{B1526002-0071-43CA-AA9E-8CF4AD592125}"/>
                </a:ext>
              </a:extLst>
            </p:cNvPr>
            <p:cNvSpPr txBox="1"/>
            <p:nvPr/>
          </p:nvSpPr>
          <p:spPr>
            <a:xfrm>
              <a:off x="231672" y="2483298"/>
              <a:ext cx="3145820" cy="374593"/>
            </a:xfrm>
            <a:prstGeom prst="rect">
              <a:avLst/>
            </a:prstGeom>
            <a:noFill/>
            <a:ln>
              <a:solidFill>
                <a:schemeClr val="tx1"/>
              </a:solidFill>
            </a:ln>
          </p:spPr>
          <p:txBody>
            <a:bodyPr wrap="square" rtlCol="0">
              <a:spAutoFit/>
            </a:bodyPr>
            <a:lstStyle/>
            <a:p>
              <a:pPr algn="ctr"/>
              <a:r>
                <a:rPr lang="en-US" sz="1600" dirty="0"/>
                <a:t>Deductible Insurance</a:t>
              </a:r>
            </a:p>
          </p:txBody>
        </p:sp>
        <p:sp>
          <p:nvSpPr>
            <p:cNvPr id="14" name="TextBox 13">
              <a:extLst>
                <a:ext uri="{FF2B5EF4-FFF2-40B4-BE49-F238E27FC236}">
                  <a16:creationId xmlns:a16="http://schemas.microsoft.com/office/drawing/2014/main" id="{42C2DC6D-BE0B-42AF-A63A-F468804B7B55}"/>
                </a:ext>
              </a:extLst>
            </p:cNvPr>
            <p:cNvSpPr txBox="1"/>
            <p:nvPr/>
          </p:nvSpPr>
          <p:spPr>
            <a:xfrm>
              <a:off x="231672" y="2821851"/>
              <a:ext cx="3145820" cy="374593"/>
            </a:xfrm>
            <a:prstGeom prst="rect">
              <a:avLst/>
            </a:prstGeom>
            <a:noFill/>
            <a:ln>
              <a:solidFill>
                <a:schemeClr val="tx1"/>
              </a:solidFill>
            </a:ln>
          </p:spPr>
          <p:txBody>
            <a:bodyPr wrap="square" rtlCol="0">
              <a:spAutoFit/>
            </a:bodyPr>
            <a:lstStyle/>
            <a:p>
              <a:pPr algn="ctr"/>
              <a:r>
                <a:rPr lang="en-US" sz="1600" dirty="0"/>
                <a:t>Disability Insurance</a:t>
              </a:r>
            </a:p>
          </p:txBody>
        </p:sp>
        <p:sp>
          <p:nvSpPr>
            <p:cNvPr id="15" name="TextBox 14">
              <a:extLst>
                <a:ext uri="{FF2B5EF4-FFF2-40B4-BE49-F238E27FC236}">
                  <a16:creationId xmlns:a16="http://schemas.microsoft.com/office/drawing/2014/main" id="{51C0ABCB-F5F7-4B02-911C-145EE16B1097}"/>
                </a:ext>
              </a:extLst>
            </p:cNvPr>
            <p:cNvSpPr txBox="1"/>
            <p:nvPr/>
          </p:nvSpPr>
          <p:spPr>
            <a:xfrm>
              <a:off x="231672" y="3160405"/>
              <a:ext cx="3145820" cy="374593"/>
            </a:xfrm>
            <a:prstGeom prst="rect">
              <a:avLst/>
            </a:prstGeom>
            <a:noFill/>
            <a:ln>
              <a:solidFill>
                <a:schemeClr val="tx1"/>
              </a:solidFill>
            </a:ln>
          </p:spPr>
          <p:txBody>
            <a:bodyPr wrap="square" rtlCol="0">
              <a:spAutoFit/>
            </a:bodyPr>
            <a:lstStyle/>
            <a:p>
              <a:pPr algn="ctr" defTabSz="914400">
                <a:defRPr/>
              </a:pPr>
              <a:r>
                <a:rPr lang="en-US" sz="1600" dirty="0"/>
                <a:t>Mortgage Protection</a:t>
              </a:r>
            </a:p>
          </p:txBody>
        </p:sp>
        <p:sp>
          <p:nvSpPr>
            <p:cNvPr id="16" name="TextBox 15">
              <a:extLst>
                <a:ext uri="{FF2B5EF4-FFF2-40B4-BE49-F238E27FC236}">
                  <a16:creationId xmlns:a16="http://schemas.microsoft.com/office/drawing/2014/main" id="{70A4AE0A-80BD-47FD-AE60-0BB4B79FBC35}"/>
                </a:ext>
              </a:extLst>
            </p:cNvPr>
            <p:cNvSpPr txBox="1"/>
            <p:nvPr/>
          </p:nvSpPr>
          <p:spPr>
            <a:xfrm>
              <a:off x="231672" y="3498959"/>
              <a:ext cx="3145820" cy="374593"/>
            </a:xfrm>
            <a:prstGeom prst="rect">
              <a:avLst/>
            </a:prstGeom>
            <a:noFill/>
            <a:ln>
              <a:solidFill>
                <a:schemeClr val="tx1"/>
              </a:solidFill>
            </a:ln>
          </p:spPr>
          <p:txBody>
            <a:bodyPr wrap="square" rtlCol="0">
              <a:spAutoFit/>
            </a:bodyPr>
            <a:lstStyle/>
            <a:p>
              <a:pPr algn="ctr"/>
              <a:r>
                <a:rPr lang="en-US" sz="1600" dirty="0"/>
                <a:t>Accident only policies</a:t>
              </a:r>
            </a:p>
          </p:txBody>
        </p:sp>
        <p:sp>
          <p:nvSpPr>
            <p:cNvPr id="17" name="TextBox 16">
              <a:extLst>
                <a:ext uri="{FF2B5EF4-FFF2-40B4-BE49-F238E27FC236}">
                  <a16:creationId xmlns:a16="http://schemas.microsoft.com/office/drawing/2014/main" id="{F9AACE25-7ACC-4CCD-B3AD-8AB64EDE3288}"/>
                </a:ext>
              </a:extLst>
            </p:cNvPr>
            <p:cNvSpPr txBox="1"/>
            <p:nvPr/>
          </p:nvSpPr>
          <p:spPr>
            <a:xfrm>
              <a:off x="231672" y="3837513"/>
              <a:ext cx="3145820" cy="374593"/>
            </a:xfrm>
            <a:prstGeom prst="rect">
              <a:avLst/>
            </a:prstGeom>
            <a:noFill/>
            <a:ln>
              <a:solidFill>
                <a:schemeClr val="tx1"/>
              </a:solidFill>
            </a:ln>
          </p:spPr>
          <p:txBody>
            <a:bodyPr wrap="square" rtlCol="0">
              <a:spAutoFit/>
            </a:bodyPr>
            <a:lstStyle/>
            <a:p>
              <a:pPr algn="ctr"/>
              <a:r>
                <a:rPr lang="en-US" sz="1600" dirty="0"/>
                <a:t>Critical Illness policies</a:t>
              </a:r>
            </a:p>
          </p:txBody>
        </p:sp>
        <p:sp>
          <p:nvSpPr>
            <p:cNvPr id="18" name="TextBox 17">
              <a:extLst>
                <a:ext uri="{FF2B5EF4-FFF2-40B4-BE49-F238E27FC236}">
                  <a16:creationId xmlns:a16="http://schemas.microsoft.com/office/drawing/2014/main" id="{F318E483-F3A2-4075-83BB-066F4BB3D48C}"/>
                </a:ext>
              </a:extLst>
            </p:cNvPr>
            <p:cNvSpPr txBox="1"/>
            <p:nvPr/>
          </p:nvSpPr>
          <p:spPr>
            <a:xfrm>
              <a:off x="231672" y="4176067"/>
              <a:ext cx="3145820" cy="374593"/>
            </a:xfrm>
            <a:prstGeom prst="rect">
              <a:avLst/>
            </a:prstGeom>
            <a:noFill/>
            <a:ln>
              <a:solidFill>
                <a:schemeClr val="tx1"/>
              </a:solidFill>
            </a:ln>
          </p:spPr>
          <p:txBody>
            <a:bodyPr wrap="square" rtlCol="0">
              <a:spAutoFit/>
            </a:bodyPr>
            <a:lstStyle/>
            <a:p>
              <a:pPr algn="ctr"/>
              <a:r>
                <a:rPr lang="en-US" sz="1600" dirty="0"/>
                <a:t>Cancer, Heart &amp; Stroke policies</a:t>
              </a:r>
            </a:p>
          </p:txBody>
        </p:sp>
      </p:grpSp>
      <p:sp>
        <p:nvSpPr>
          <p:cNvPr id="21" name="TextBox 20">
            <a:extLst>
              <a:ext uri="{FF2B5EF4-FFF2-40B4-BE49-F238E27FC236}">
                <a16:creationId xmlns:a16="http://schemas.microsoft.com/office/drawing/2014/main" id="{0FE25199-5FC2-4580-A3A5-89D34C28ACCA}"/>
              </a:ext>
            </a:extLst>
          </p:cNvPr>
          <p:cNvSpPr txBox="1"/>
          <p:nvPr/>
        </p:nvSpPr>
        <p:spPr>
          <a:xfrm>
            <a:off x="5111376" y="295599"/>
            <a:ext cx="3675530" cy="369332"/>
          </a:xfrm>
          <a:prstGeom prst="rect">
            <a:avLst/>
          </a:prstGeom>
          <a:noFill/>
        </p:spPr>
        <p:txBody>
          <a:bodyPr wrap="square" rtlCol="0">
            <a:spAutoFit/>
          </a:bodyPr>
          <a:lstStyle/>
          <a:p>
            <a:r>
              <a:rPr lang="en-US" dirty="0"/>
              <a:t>Sample menu drop down</a:t>
            </a:r>
          </a:p>
        </p:txBody>
      </p:sp>
      <p:sp>
        <p:nvSpPr>
          <p:cNvPr id="22" name="Rectangle 21">
            <a:extLst>
              <a:ext uri="{FF2B5EF4-FFF2-40B4-BE49-F238E27FC236}">
                <a16:creationId xmlns:a16="http://schemas.microsoft.com/office/drawing/2014/main" id="{83A2AC1D-1945-4879-99AF-BCB2A4D28860}"/>
              </a:ext>
            </a:extLst>
          </p:cNvPr>
          <p:cNvSpPr/>
          <p:nvPr/>
        </p:nvSpPr>
        <p:spPr>
          <a:xfrm>
            <a:off x="7895576" y="1510135"/>
            <a:ext cx="3429000" cy="1600438"/>
          </a:xfrm>
          <a:prstGeom prst="rect">
            <a:avLst/>
          </a:prstGeom>
        </p:spPr>
        <p:txBody>
          <a:bodyPr>
            <a:spAutoFit/>
          </a:bodyPr>
          <a:lstStyle/>
          <a:p>
            <a:pPr algn="just"/>
            <a:r>
              <a:rPr lang="en-US" sz="1400" dirty="0"/>
              <a:t>I am contacting the marketing teams of each carrier for personal quoting links. Some do not have personalized links. For the carriers that do not have that capability I would like users to be redirected to a contact form with all carrier logos shown. The contact form should come to my email.</a:t>
            </a:r>
          </a:p>
        </p:txBody>
      </p:sp>
      <p:grpSp>
        <p:nvGrpSpPr>
          <p:cNvPr id="23" name="Group 22">
            <a:extLst>
              <a:ext uri="{FF2B5EF4-FFF2-40B4-BE49-F238E27FC236}">
                <a16:creationId xmlns:a16="http://schemas.microsoft.com/office/drawing/2014/main" id="{282E3FF8-E668-496D-8981-4DDB5BB1E660}"/>
              </a:ext>
            </a:extLst>
          </p:cNvPr>
          <p:cNvGrpSpPr/>
          <p:nvPr/>
        </p:nvGrpSpPr>
        <p:grpSpPr>
          <a:xfrm>
            <a:off x="7895576" y="3200436"/>
            <a:ext cx="3429000" cy="696190"/>
            <a:chOff x="953644" y="2045403"/>
            <a:chExt cx="3811199" cy="672828"/>
          </a:xfrm>
        </p:grpSpPr>
        <p:sp>
          <p:nvSpPr>
            <p:cNvPr id="24" name="Rectangle: Rounded Corners 23">
              <a:extLst>
                <a:ext uri="{FF2B5EF4-FFF2-40B4-BE49-F238E27FC236}">
                  <a16:creationId xmlns:a16="http://schemas.microsoft.com/office/drawing/2014/main" id="{879D317E-53EB-43FA-80B1-58455CB03F1C}"/>
                </a:ext>
              </a:extLst>
            </p:cNvPr>
            <p:cNvSpPr/>
            <p:nvPr/>
          </p:nvSpPr>
          <p:spPr>
            <a:xfrm>
              <a:off x="953644"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25" name="Rectangle: Rounded Corners 24">
              <a:extLst>
                <a:ext uri="{FF2B5EF4-FFF2-40B4-BE49-F238E27FC236}">
                  <a16:creationId xmlns:a16="http://schemas.microsoft.com/office/drawing/2014/main" id="{F6CE9131-D60F-4BB8-907C-F89EA308EAFA}"/>
                </a:ext>
              </a:extLst>
            </p:cNvPr>
            <p:cNvSpPr/>
            <p:nvPr/>
          </p:nvSpPr>
          <p:spPr>
            <a:xfrm>
              <a:off x="1600763"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26" name="Rectangle: Rounded Corners 25">
              <a:extLst>
                <a:ext uri="{FF2B5EF4-FFF2-40B4-BE49-F238E27FC236}">
                  <a16:creationId xmlns:a16="http://schemas.microsoft.com/office/drawing/2014/main" id="{7A042D8A-CAC7-4C9E-B099-71F248C18A99}"/>
                </a:ext>
              </a:extLst>
            </p:cNvPr>
            <p:cNvSpPr/>
            <p:nvPr/>
          </p:nvSpPr>
          <p:spPr>
            <a:xfrm>
              <a:off x="2247886"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27" name="Rectangle: Rounded Corners 26">
              <a:extLst>
                <a:ext uri="{FF2B5EF4-FFF2-40B4-BE49-F238E27FC236}">
                  <a16:creationId xmlns:a16="http://schemas.microsoft.com/office/drawing/2014/main" id="{D579245E-69CE-49E6-B38C-43F6259BB325}"/>
                </a:ext>
              </a:extLst>
            </p:cNvPr>
            <p:cNvSpPr/>
            <p:nvPr/>
          </p:nvSpPr>
          <p:spPr>
            <a:xfrm>
              <a:off x="2888689"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28" name="Rectangle: Rounded Corners 27">
              <a:extLst>
                <a:ext uri="{FF2B5EF4-FFF2-40B4-BE49-F238E27FC236}">
                  <a16:creationId xmlns:a16="http://schemas.microsoft.com/office/drawing/2014/main" id="{692B6A4A-9C4D-4AEC-BA90-32281AC58341}"/>
                </a:ext>
              </a:extLst>
            </p:cNvPr>
            <p:cNvSpPr/>
            <p:nvPr/>
          </p:nvSpPr>
          <p:spPr>
            <a:xfrm>
              <a:off x="3548508"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29" name="Rectangle: Rounded Corners 28">
              <a:extLst>
                <a:ext uri="{FF2B5EF4-FFF2-40B4-BE49-F238E27FC236}">
                  <a16:creationId xmlns:a16="http://schemas.microsoft.com/office/drawing/2014/main" id="{9961AD5B-17CE-4F8E-8CDD-7531B1AB10AC}"/>
                </a:ext>
              </a:extLst>
            </p:cNvPr>
            <p:cNvSpPr/>
            <p:nvPr/>
          </p:nvSpPr>
          <p:spPr>
            <a:xfrm>
              <a:off x="4208336"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30" name="Rectangle: Rounded Corners 29">
              <a:extLst>
                <a:ext uri="{FF2B5EF4-FFF2-40B4-BE49-F238E27FC236}">
                  <a16:creationId xmlns:a16="http://schemas.microsoft.com/office/drawing/2014/main" id="{1F7F1343-BECF-4CE9-B6FE-43C4C64A21DF}"/>
                </a:ext>
              </a:extLst>
            </p:cNvPr>
            <p:cNvSpPr/>
            <p:nvPr/>
          </p:nvSpPr>
          <p:spPr>
            <a:xfrm>
              <a:off x="953644"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31" name="Rectangle: Rounded Corners 30">
              <a:extLst>
                <a:ext uri="{FF2B5EF4-FFF2-40B4-BE49-F238E27FC236}">
                  <a16:creationId xmlns:a16="http://schemas.microsoft.com/office/drawing/2014/main" id="{7FC7E0DE-382F-481D-B029-42D79A6F92DF}"/>
                </a:ext>
              </a:extLst>
            </p:cNvPr>
            <p:cNvSpPr/>
            <p:nvPr/>
          </p:nvSpPr>
          <p:spPr>
            <a:xfrm>
              <a:off x="1600763"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32" name="Rectangle: Rounded Corners 31">
              <a:extLst>
                <a:ext uri="{FF2B5EF4-FFF2-40B4-BE49-F238E27FC236}">
                  <a16:creationId xmlns:a16="http://schemas.microsoft.com/office/drawing/2014/main" id="{5C6B210A-7BFC-46B5-AABD-0937E98B83FA}"/>
                </a:ext>
              </a:extLst>
            </p:cNvPr>
            <p:cNvSpPr/>
            <p:nvPr/>
          </p:nvSpPr>
          <p:spPr>
            <a:xfrm>
              <a:off x="2247886"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33" name="Rectangle: Rounded Corners 32">
              <a:extLst>
                <a:ext uri="{FF2B5EF4-FFF2-40B4-BE49-F238E27FC236}">
                  <a16:creationId xmlns:a16="http://schemas.microsoft.com/office/drawing/2014/main" id="{D44202CD-7CEC-4A2A-93D1-AAEEC6DC1DC6}"/>
                </a:ext>
              </a:extLst>
            </p:cNvPr>
            <p:cNvSpPr/>
            <p:nvPr/>
          </p:nvSpPr>
          <p:spPr>
            <a:xfrm>
              <a:off x="2888689"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34" name="Rectangle: Rounded Corners 33">
              <a:extLst>
                <a:ext uri="{FF2B5EF4-FFF2-40B4-BE49-F238E27FC236}">
                  <a16:creationId xmlns:a16="http://schemas.microsoft.com/office/drawing/2014/main" id="{56D2DDC1-C728-49B4-A4B1-EEF99DC206E5}"/>
                </a:ext>
              </a:extLst>
            </p:cNvPr>
            <p:cNvSpPr/>
            <p:nvPr/>
          </p:nvSpPr>
          <p:spPr>
            <a:xfrm>
              <a:off x="3548508"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sp>
          <p:nvSpPr>
            <p:cNvPr id="35" name="Rectangle: Rounded Corners 34">
              <a:extLst>
                <a:ext uri="{FF2B5EF4-FFF2-40B4-BE49-F238E27FC236}">
                  <a16:creationId xmlns:a16="http://schemas.microsoft.com/office/drawing/2014/main" id="{876701F3-6D25-42B7-929B-5EF8765E2876}"/>
                </a:ext>
              </a:extLst>
            </p:cNvPr>
            <p:cNvSpPr/>
            <p:nvPr/>
          </p:nvSpPr>
          <p:spPr>
            <a:xfrm>
              <a:off x="4208336"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LOGO</a:t>
              </a:r>
            </a:p>
          </p:txBody>
        </p:sp>
      </p:grpSp>
      <p:sp>
        <p:nvSpPr>
          <p:cNvPr id="36" name="Rectangle: Rounded Corners 35">
            <a:extLst>
              <a:ext uri="{FF2B5EF4-FFF2-40B4-BE49-F238E27FC236}">
                <a16:creationId xmlns:a16="http://schemas.microsoft.com/office/drawing/2014/main" id="{B76B57F0-E342-40DE-9598-DAA0DCF7DBB4}"/>
              </a:ext>
            </a:extLst>
          </p:cNvPr>
          <p:cNvSpPr/>
          <p:nvPr/>
        </p:nvSpPr>
        <p:spPr>
          <a:xfrm>
            <a:off x="8613395" y="647109"/>
            <a:ext cx="1993362" cy="7827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Carrier LOGOs</a:t>
            </a:r>
          </a:p>
        </p:txBody>
      </p:sp>
      <p:grpSp>
        <p:nvGrpSpPr>
          <p:cNvPr id="37" name="Group 36">
            <a:extLst>
              <a:ext uri="{FF2B5EF4-FFF2-40B4-BE49-F238E27FC236}">
                <a16:creationId xmlns:a16="http://schemas.microsoft.com/office/drawing/2014/main" id="{ADC250A9-61CE-4B2C-BC91-0C8A96B04F7C}"/>
              </a:ext>
            </a:extLst>
          </p:cNvPr>
          <p:cNvGrpSpPr/>
          <p:nvPr/>
        </p:nvGrpSpPr>
        <p:grpSpPr>
          <a:xfrm>
            <a:off x="7855542" y="5552098"/>
            <a:ext cx="3509069" cy="1626828"/>
            <a:chOff x="931054" y="2878265"/>
            <a:chExt cx="2472784" cy="2020252"/>
          </a:xfrm>
        </p:grpSpPr>
        <p:sp>
          <p:nvSpPr>
            <p:cNvPr id="38" name="Rectangle 37">
              <a:extLst>
                <a:ext uri="{FF2B5EF4-FFF2-40B4-BE49-F238E27FC236}">
                  <a16:creationId xmlns:a16="http://schemas.microsoft.com/office/drawing/2014/main" id="{0232A14A-9F02-4550-8E08-EFD8AE710387}"/>
                </a:ext>
              </a:extLst>
            </p:cNvPr>
            <p:cNvSpPr/>
            <p:nvPr/>
          </p:nvSpPr>
          <p:spPr>
            <a:xfrm>
              <a:off x="931054" y="2878265"/>
              <a:ext cx="1168324" cy="9568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a:p>
              <a:pPr algn="ctr"/>
              <a:r>
                <a:rPr lang="en-US" sz="1400" b="1" dirty="0"/>
                <a:t>Affordable</a:t>
              </a:r>
            </a:p>
            <a:p>
              <a:pPr algn="ctr"/>
              <a:r>
                <a:rPr lang="en-US" sz="1400" b="1" dirty="0"/>
                <a:t>Case Study</a:t>
              </a:r>
            </a:p>
          </p:txBody>
        </p:sp>
        <p:sp>
          <p:nvSpPr>
            <p:cNvPr id="39" name="Rectangle 38">
              <a:extLst>
                <a:ext uri="{FF2B5EF4-FFF2-40B4-BE49-F238E27FC236}">
                  <a16:creationId xmlns:a16="http://schemas.microsoft.com/office/drawing/2014/main" id="{9072E9C3-832E-4368-A1E7-77D5203112A7}"/>
                </a:ext>
              </a:extLst>
            </p:cNvPr>
            <p:cNvSpPr/>
            <p:nvPr/>
          </p:nvSpPr>
          <p:spPr>
            <a:xfrm>
              <a:off x="2235514" y="2878267"/>
              <a:ext cx="1168324" cy="9568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p>
            <a:p>
              <a:pPr algn="ctr"/>
              <a:r>
                <a:rPr lang="en-US" sz="1300" b="1" dirty="0"/>
                <a:t>Value</a:t>
              </a:r>
            </a:p>
            <a:p>
              <a:pPr algn="ctr"/>
              <a:r>
                <a:rPr lang="en-US" sz="1300" b="1" dirty="0"/>
                <a:t>Case Study</a:t>
              </a:r>
            </a:p>
          </p:txBody>
        </p:sp>
        <p:sp>
          <p:nvSpPr>
            <p:cNvPr id="40" name="Rectangle 39">
              <a:extLst>
                <a:ext uri="{FF2B5EF4-FFF2-40B4-BE49-F238E27FC236}">
                  <a16:creationId xmlns:a16="http://schemas.microsoft.com/office/drawing/2014/main" id="{8DC47F32-8689-42AB-B284-BB8DCE412972}"/>
                </a:ext>
              </a:extLst>
            </p:cNvPr>
            <p:cNvSpPr/>
            <p:nvPr/>
          </p:nvSpPr>
          <p:spPr>
            <a:xfrm>
              <a:off x="931054" y="3941710"/>
              <a:ext cx="1168324" cy="9568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a:p>
              <a:pPr algn="ctr"/>
              <a:r>
                <a:rPr lang="en-US" sz="1400" b="1" dirty="0"/>
                <a:t>Risk</a:t>
              </a:r>
            </a:p>
            <a:p>
              <a:pPr algn="ctr"/>
              <a:r>
                <a:rPr lang="en-US" sz="1400" b="1" dirty="0"/>
                <a:t>Case Study</a:t>
              </a:r>
            </a:p>
          </p:txBody>
        </p:sp>
        <p:sp>
          <p:nvSpPr>
            <p:cNvPr id="41" name="TextBox 40">
              <a:extLst>
                <a:ext uri="{FF2B5EF4-FFF2-40B4-BE49-F238E27FC236}">
                  <a16:creationId xmlns:a16="http://schemas.microsoft.com/office/drawing/2014/main" id="{214F4C79-9BA8-475A-9F41-971810BA5DB5}"/>
                </a:ext>
              </a:extLst>
            </p:cNvPr>
            <p:cNvSpPr txBox="1"/>
            <p:nvPr/>
          </p:nvSpPr>
          <p:spPr>
            <a:xfrm>
              <a:off x="1055912" y="2922407"/>
              <a:ext cx="930574" cy="458649"/>
            </a:xfrm>
            <a:prstGeom prst="rect">
              <a:avLst/>
            </a:prstGeom>
            <a:noFill/>
          </p:spPr>
          <p:txBody>
            <a:bodyPr wrap="square" rtlCol="0">
              <a:spAutoFit/>
            </a:bodyPr>
            <a:lstStyle/>
            <a:p>
              <a:pPr algn="ctr"/>
              <a:r>
                <a:rPr lang="en-US" dirty="0">
                  <a:solidFill>
                    <a:schemeClr val="bg1"/>
                  </a:solidFill>
                </a:rPr>
                <a:t>Video 1</a:t>
              </a:r>
            </a:p>
          </p:txBody>
        </p:sp>
        <p:sp>
          <p:nvSpPr>
            <p:cNvPr id="42" name="TextBox 41">
              <a:extLst>
                <a:ext uri="{FF2B5EF4-FFF2-40B4-BE49-F238E27FC236}">
                  <a16:creationId xmlns:a16="http://schemas.microsoft.com/office/drawing/2014/main" id="{0B08C5BA-E4F9-4D1B-9582-F2CC52767168}"/>
                </a:ext>
              </a:extLst>
            </p:cNvPr>
            <p:cNvSpPr txBox="1"/>
            <p:nvPr/>
          </p:nvSpPr>
          <p:spPr>
            <a:xfrm>
              <a:off x="2355101" y="2922407"/>
              <a:ext cx="930574" cy="458649"/>
            </a:xfrm>
            <a:prstGeom prst="rect">
              <a:avLst/>
            </a:prstGeom>
            <a:noFill/>
          </p:spPr>
          <p:txBody>
            <a:bodyPr wrap="square" rtlCol="0">
              <a:spAutoFit/>
            </a:bodyPr>
            <a:lstStyle/>
            <a:p>
              <a:pPr algn="ctr"/>
              <a:r>
                <a:rPr lang="en-US" dirty="0">
                  <a:solidFill>
                    <a:schemeClr val="bg1"/>
                  </a:solidFill>
                </a:rPr>
                <a:t>Video 2</a:t>
              </a:r>
            </a:p>
          </p:txBody>
        </p:sp>
        <p:sp>
          <p:nvSpPr>
            <p:cNvPr id="43" name="TextBox 42">
              <a:extLst>
                <a:ext uri="{FF2B5EF4-FFF2-40B4-BE49-F238E27FC236}">
                  <a16:creationId xmlns:a16="http://schemas.microsoft.com/office/drawing/2014/main" id="{BF396688-82D2-4163-9028-857C76F6C62B}"/>
                </a:ext>
              </a:extLst>
            </p:cNvPr>
            <p:cNvSpPr txBox="1"/>
            <p:nvPr/>
          </p:nvSpPr>
          <p:spPr>
            <a:xfrm>
              <a:off x="1049217" y="3981856"/>
              <a:ext cx="930574" cy="458649"/>
            </a:xfrm>
            <a:prstGeom prst="rect">
              <a:avLst/>
            </a:prstGeom>
            <a:noFill/>
          </p:spPr>
          <p:txBody>
            <a:bodyPr wrap="square" rtlCol="0">
              <a:spAutoFit/>
            </a:bodyPr>
            <a:lstStyle/>
            <a:p>
              <a:pPr algn="ctr"/>
              <a:r>
                <a:rPr lang="en-US" dirty="0">
                  <a:solidFill>
                    <a:schemeClr val="bg1"/>
                  </a:solidFill>
                </a:rPr>
                <a:t>Video 3</a:t>
              </a:r>
            </a:p>
          </p:txBody>
        </p:sp>
        <p:sp>
          <p:nvSpPr>
            <p:cNvPr id="44" name="Rectangle 43">
              <a:extLst>
                <a:ext uri="{FF2B5EF4-FFF2-40B4-BE49-F238E27FC236}">
                  <a16:creationId xmlns:a16="http://schemas.microsoft.com/office/drawing/2014/main" id="{B019A875-BAB4-4298-8005-DD3710E981EC}"/>
                </a:ext>
              </a:extLst>
            </p:cNvPr>
            <p:cNvSpPr/>
            <p:nvPr/>
          </p:nvSpPr>
          <p:spPr>
            <a:xfrm>
              <a:off x="2220231" y="3941710"/>
              <a:ext cx="1168324" cy="9568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p>
            <a:p>
              <a:pPr algn="ctr"/>
              <a:r>
                <a:rPr lang="en-US" sz="1300" b="1" dirty="0"/>
                <a:t>Value</a:t>
              </a:r>
            </a:p>
            <a:p>
              <a:pPr algn="ctr"/>
              <a:r>
                <a:rPr lang="en-US" sz="1300" b="1" dirty="0"/>
                <a:t>Case Study</a:t>
              </a:r>
            </a:p>
          </p:txBody>
        </p:sp>
        <p:sp>
          <p:nvSpPr>
            <p:cNvPr id="45" name="TextBox 44">
              <a:extLst>
                <a:ext uri="{FF2B5EF4-FFF2-40B4-BE49-F238E27FC236}">
                  <a16:creationId xmlns:a16="http://schemas.microsoft.com/office/drawing/2014/main" id="{7064F515-7320-4951-9415-0A8DE4D6F2BD}"/>
                </a:ext>
              </a:extLst>
            </p:cNvPr>
            <p:cNvSpPr txBox="1"/>
            <p:nvPr/>
          </p:nvSpPr>
          <p:spPr>
            <a:xfrm>
              <a:off x="2339818" y="3985850"/>
              <a:ext cx="930574" cy="458649"/>
            </a:xfrm>
            <a:prstGeom prst="rect">
              <a:avLst/>
            </a:prstGeom>
            <a:noFill/>
          </p:spPr>
          <p:txBody>
            <a:bodyPr wrap="square" rtlCol="0">
              <a:spAutoFit/>
            </a:bodyPr>
            <a:lstStyle/>
            <a:p>
              <a:pPr algn="ctr"/>
              <a:r>
                <a:rPr lang="en-US" dirty="0">
                  <a:solidFill>
                    <a:schemeClr val="bg1"/>
                  </a:solidFill>
                </a:rPr>
                <a:t>Video 4</a:t>
              </a:r>
            </a:p>
          </p:txBody>
        </p:sp>
      </p:grpSp>
      <p:sp>
        <p:nvSpPr>
          <p:cNvPr id="46" name="Rectangle: Rounded Corners 45">
            <a:extLst>
              <a:ext uri="{FF2B5EF4-FFF2-40B4-BE49-F238E27FC236}">
                <a16:creationId xmlns:a16="http://schemas.microsoft.com/office/drawing/2014/main" id="{5E15C7F0-37EB-413A-A1BB-E3E5207A067E}"/>
              </a:ext>
            </a:extLst>
          </p:cNvPr>
          <p:cNvSpPr/>
          <p:nvPr/>
        </p:nvSpPr>
        <p:spPr>
          <a:xfrm>
            <a:off x="8259703" y="4680074"/>
            <a:ext cx="2700746" cy="7827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Videos –</a:t>
            </a:r>
            <a:r>
              <a:rPr lang="en-US" sz="1400" dirty="0">
                <a:solidFill>
                  <a:schemeClr val="tx1"/>
                </a:solidFill>
              </a:rPr>
              <a:t> </a:t>
            </a:r>
          </a:p>
          <a:p>
            <a:r>
              <a:rPr lang="en-US" sz="1400" dirty="0">
                <a:solidFill>
                  <a:schemeClr val="tx1"/>
                </a:solidFill>
              </a:rPr>
              <a:t>These need to be created. I will be working on these soon.</a:t>
            </a:r>
          </a:p>
        </p:txBody>
      </p:sp>
      <p:grpSp>
        <p:nvGrpSpPr>
          <p:cNvPr id="47" name="Group 46">
            <a:extLst>
              <a:ext uri="{FF2B5EF4-FFF2-40B4-BE49-F238E27FC236}">
                <a16:creationId xmlns:a16="http://schemas.microsoft.com/office/drawing/2014/main" id="{55B00376-C9E6-46E9-93A0-264724E33AFE}"/>
              </a:ext>
            </a:extLst>
          </p:cNvPr>
          <p:cNvGrpSpPr/>
          <p:nvPr/>
        </p:nvGrpSpPr>
        <p:grpSpPr>
          <a:xfrm>
            <a:off x="4878690" y="5429161"/>
            <a:ext cx="2506730" cy="497414"/>
            <a:chOff x="586465" y="5368726"/>
            <a:chExt cx="4157066" cy="876786"/>
          </a:xfrm>
        </p:grpSpPr>
        <p:sp>
          <p:nvSpPr>
            <p:cNvPr id="48" name="Oval 47">
              <a:extLst>
                <a:ext uri="{FF2B5EF4-FFF2-40B4-BE49-F238E27FC236}">
                  <a16:creationId xmlns:a16="http://schemas.microsoft.com/office/drawing/2014/main" id="{71409A3A-2E6F-41ED-B059-389380926E1F}"/>
                </a:ext>
              </a:extLst>
            </p:cNvPr>
            <p:cNvSpPr/>
            <p:nvPr/>
          </p:nvSpPr>
          <p:spPr>
            <a:xfrm>
              <a:off x="586465" y="5368726"/>
              <a:ext cx="976745" cy="86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D8362BD-B349-401D-9324-86CE538AC276}"/>
                </a:ext>
              </a:extLst>
            </p:cNvPr>
            <p:cNvSpPr/>
            <p:nvPr/>
          </p:nvSpPr>
          <p:spPr>
            <a:xfrm>
              <a:off x="1648077" y="5379603"/>
              <a:ext cx="976745" cy="86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B3096E1-F68D-45ED-A809-E7417A3859EC}"/>
                </a:ext>
              </a:extLst>
            </p:cNvPr>
            <p:cNvSpPr/>
            <p:nvPr/>
          </p:nvSpPr>
          <p:spPr>
            <a:xfrm>
              <a:off x="2709689" y="5379603"/>
              <a:ext cx="976745" cy="86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555B837-73F1-47BB-AB77-F0050531BDBB}"/>
                </a:ext>
              </a:extLst>
            </p:cNvPr>
            <p:cNvSpPr/>
            <p:nvPr/>
          </p:nvSpPr>
          <p:spPr>
            <a:xfrm>
              <a:off x="3766786" y="5368726"/>
              <a:ext cx="976745" cy="86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D57FE6FC-5792-4552-9AB5-2165F361B789}"/>
              </a:ext>
            </a:extLst>
          </p:cNvPr>
          <p:cNvSpPr txBox="1"/>
          <p:nvPr/>
        </p:nvSpPr>
        <p:spPr>
          <a:xfrm>
            <a:off x="4838182" y="4644996"/>
            <a:ext cx="2849676" cy="738664"/>
          </a:xfrm>
          <a:prstGeom prst="rect">
            <a:avLst/>
          </a:prstGeom>
          <a:noFill/>
        </p:spPr>
        <p:txBody>
          <a:bodyPr wrap="square" rtlCol="0">
            <a:spAutoFit/>
          </a:bodyPr>
          <a:lstStyle/>
          <a:p>
            <a:r>
              <a:rPr lang="en-US" sz="1400" b="1" dirty="0"/>
              <a:t>Testimonials – </a:t>
            </a:r>
          </a:p>
          <a:p>
            <a:r>
              <a:rPr lang="en-US" sz="1400" dirty="0"/>
              <a:t>I can copy and paste from their sources and send to you. </a:t>
            </a:r>
          </a:p>
        </p:txBody>
      </p:sp>
      <p:grpSp>
        <p:nvGrpSpPr>
          <p:cNvPr id="53" name="Group 52">
            <a:extLst>
              <a:ext uri="{FF2B5EF4-FFF2-40B4-BE49-F238E27FC236}">
                <a16:creationId xmlns:a16="http://schemas.microsoft.com/office/drawing/2014/main" id="{C53C4E41-1636-4F16-8AD7-F661D8A60C3F}"/>
              </a:ext>
            </a:extLst>
          </p:cNvPr>
          <p:cNvGrpSpPr/>
          <p:nvPr/>
        </p:nvGrpSpPr>
        <p:grpSpPr>
          <a:xfrm>
            <a:off x="4894098" y="7428541"/>
            <a:ext cx="1082631" cy="228600"/>
            <a:chOff x="633831" y="6900275"/>
            <a:chExt cx="1082631" cy="228600"/>
          </a:xfrm>
        </p:grpSpPr>
        <p:sp>
          <p:nvSpPr>
            <p:cNvPr id="54" name="Oval 53">
              <a:extLst>
                <a:ext uri="{FF2B5EF4-FFF2-40B4-BE49-F238E27FC236}">
                  <a16:creationId xmlns:a16="http://schemas.microsoft.com/office/drawing/2014/main" id="{F57A0EF9-70E2-4F3E-A80F-C43688A4446B}"/>
                </a:ext>
              </a:extLst>
            </p:cNvPr>
            <p:cNvSpPr/>
            <p:nvPr/>
          </p:nvSpPr>
          <p:spPr>
            <a:xfrm>
              <a:off x="633831" y="6900275"/>
              <a:ext cx="231399" cy="228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58E532C-4FA4-4C20-BD90-650A974C2399}"/>
                </a:ext>
              </a:extLst>
            </p:cNvPr>
            <p:cNvSpPr/>
            <p:nvPr/>
          </p:nvSpPr>
          <p:spPr>
            <a:xfrm>
              <a:off x="917575" y="6900275"/>
              <a:ext cx="231399"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9DA80BA-EFF2-42B2-9BF1-9A0C825A0808}"/>
                </a:ext>
              </a:extLst>
            </p:cNvPr>
            <p:cNvSpPr/>
            <p:nvPr/>
          </p:nvSpPr>
          <p:spPr>
            <a:xfrm>
              <a:off x="1201319" y="6900275"/>
              <a:ext cx="231399" cy="228600"/>
            </a:xfrm>
            <a:prstGeom prst="ellipse">
              <a:avLst/>
            </a:prstGeom>
            <a:solidFill>
              <a:srgbClr val="421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A59F710-8023-41A0-8905-C8EF57697F6F}"/>
                </a:ext>
              </a:extLst>
            </p:cNvPr>
            <p:cNvSpPr/>
            <p:nvPr/>
          </p:nvSpPr>
          <p:spPr>
            <a:xfrm>
              <a:off x="1485063" y="6900275"/>
              <a:ext cx="231399"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Rounded Corners 57">
            <a:extLst>
              <a:ext uri="{FF2B5EF4-FFF2-40B4-BE49-F238E27FC236}">
                <a16:creationId xmlns:a16="http://schemas.microsoft.com/office/drawing/2014/main" id="{BF862405-4663-4888-B515-D245D1EEB05D}"/>
              </a:ext>
            </a:extLst>
          </p:cNvPr>
          <p:cNvSpPr/>
          <p:nvPr/>
        </p:nvSpPr>
        <p:spPr>
          <a:xfrm>
            <a:off x="4874604" y="6857450"/>
            <a:ext cx="1970479" cy="5209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LOGO</a:t>
            </a:r>
          </a:p>
        </p:txBody>
      </p:sp>
      <p:sp>
        <p:nvSpPr>
          <p:cNvPr id="59" name="TextBox 58">
            <a:extLst>
              <a:ext uri="{FF2B5EF4-FFF2-40B4-BE49-F238E27FC236}">
                <a16:creationId xmlns:a16="http://schemas.microsoft.com/office/drawing/2014/main" id="{E3BFF367-7046-47F0-9DA2-408C9072D5F5}"/>
              </a:ext>
            </a:extLst>
          </p:cNvPr>
          <p:cNvSpPr txBox="1"/>
          <p:nvPr/>
        </p:nvSpPr>
        <p:spPr>
          <a:xfrm>
            <a:off x="4815911" y="7677224"/>
            <a:ext cx="4244117" cy="461665"/>
          </a:xfrm>
          <a:prstGeom prst="rect">
            <a:avLst/>
          </a:prstGeom>
          <a:noFill/>
        </p:spPr>
        <p:txBody>
          <a:bodyPr wrap="square" rtlCol="0">
            <a:spAutoFit/>
          </a:bodyPr>
          <a:lstStyle/>
          <a:p>
            <a:r>
              <a:rPr lang="en-US" sz="1200" dirty="0"/>
              <a:t>Social Media Links</a:t>
            </a:r>
          </a:p>
          <a:p>
            <a:r>
              <a:rPr lang="en-US" sz="1200" dirty="0"/>
              <a:t>Facebook, LinkedIn, Twitter, Instagram</a:t>
            </a:r>
          </a:p>
        </p:txBody>
      </p:sp>
      <p:sp>
        <p:nvSpPr>
          <p:cNvPr id="60" name="TextBox 59">
            <a:extLst>
              <a:ext uri="{FF2B5EF4-FFF2-40B4-BE49-F238E27FC236}">
                <a16:creationId xmlns:a16="http://schemas.microsoft.com/office/drawing/2014/main" id="{26A4EAEF-02BB-4637-AE9F-C65383FF3878}"/>
              </a:ext>
            </a:extLst>
          </p:cNvPr>
          <p:cNvSpPr txBox="1"/>
          <p:nvPr/>
        </p:nvSpPr>
        <p:spPr>
          <a:xfrm>
            <a:off x="4838182" y="6029167"/>
            <a:ext cx="2184852" cy="738664"/>
          </a:xfrm>
          <a:prstGeom prst="rect">
            <a:avLst/>
          </a:prstGeom>
          <a:noFill/>
        </p:spPr>
        <p:txBody>
          <a:bodyPr wrap="square" rtlCol="0">
            <a:spAutoFit/>
          </a:bodyPr>
          <a:lstStyle/>
          <a:p>
            <a:r>
              <a:rPr lang="en-US" sz="1400" b="1" dirty="0"/>
              <a:t>Social Media – </a:t>
            </a:r>
          </a:p>
          <a:p>
            <a:r>
              <a:rPr lang="en-US" sz="1400" dirty="0"/>
              <a:t>I will send the social media links as well.</a:t>
            </a:r>
          </a:p>
        </p:txBody>
      </p:sp>
    </p:spTree>
    <p:extLst>
      <p:ext uri="{BB962C8B-B14F-4D97-AF65-F5344CB8AC3E}">
        <p14:creationId xmlns:p14="http://schemas.microsoft.com/office/powerpoint/2010/main" val="117124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25DADD-1DD7-486C-B92D-B00A06A268F3}"/>
              </a:ext>
            </a:extLst>
          </p:cNvPr>
          <p:cNvPicPr>
            <a:picLocks noChangeAspect="1"/>
          </p:cNvPicPr>
          <p:nvPr/>
        </p:nvPicPr>
        <p:blipFill>
          <a:blip r:embed="rId2"/>
          <a:stretch>
            <a:fillRect/>
          </a:stretch>
        </p:blipFill>
        <p:spPr>
          <a:xfrm>
            <a:off x="4770876" y="751562"/>
            <a:ext cx="6703242" cy="7628350"/>
          </a:xfrm>
          <a:prstGeom prst="rect">
            <a:avLst/>
          </a:prstGeom>
        </p:spPr>
      </p:pic>
    </p:spTree>
    <p:extLst>
      <p:ext uri="{BB962C8B-B14F-4D97-AF65-F5344CB8AC3E}">
        <p14:creationId xmlns:p14="http://schemas.microsoft.com/office/powerpoint/2010/main" val="130524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B9A2-FD73-4599-96C2-2F71AE3ACF21}"/>
              </a:ext>
            </a:extLst>
          </p:cNvPr>
          <p:cNvSpPr>
            <a:spLocks noGrp="1"/>
          </p:cNvSpPr>
          <p:nvPr>
            <p:ph type="title"/>
          </p:nvPr>
        </p:nvSpPr>
        <p:spPr>
          <a:xfrm>
            <a:off x="911567" y="251737"/>
            <a:ext cx="5191124" cy="656372"/>
          </a:xfrm>
        </p:spPr>
        <p:txBody>
          <a:bodyPr>
            <a:noAutofit/>
          </a:bodyPr>
          <a:lstStyle/>
          <a:p>
            <a:r>
              <a:rPr lang="en-US" sz="3600" b="1" dirty="0"/>
              <a:t>Speak to a Professional</a:t>
            </a:r>
          </a:p>
        </p:txBody>
      </p:sp>
      <p:sp>
        <p:nvSpPr>
          <p:cNvPr id="3" name="Content Placeholder 2">
            <a:extLst>
              <a:ext uri="{FF2B5EF4-FFF2-40B4-BE49-F238E27FC236}">
                <a16:creationId xmlns:a16="http://schemas.microsoft.com/office/drawing/2014/main" id="{E00C6439-9B78-442D-BB22-13869C7F3CDB}"/>
              </a:ext>
            </a:extLst>
          </p:cNvPr>
          <p:cNvSpPr>
            <a:spLocks noGrp="1"/>
          </p:cNvSpPr>
          <p:nvPr>
            <p:ph idx="1"/>
          </p:nvPr>
        </p:nvSpPr>
        <p:spPr>
          <a:xfrm>
            <a:off x="4289902" y="1930998"/>
            <a:ext cx="6759098" cy="1956858"/>
          </a:xfrm>
        </p:spPr>
        <p:txBody>
          <a:bodyPr>
            <a:normAutofit fontScale="55000" lnSpcReduction="20000"/>
          </a:bodyPr>
          <a:lstStyle/>
          <a:p>
            <a:pPr marL="0" indent="0" algn="just">
              <a:buNone/>
            </a:pPr>
            <a:r>
              <a:rPr lang="en-US" sz="2800" dirty="0"/>
              <a:t>Better Insure It was created with your peace of mind at the heart center of our operations. Many of our brokers are also clients because we know the value of our plans, how they work and have seen them in action. Not every plan or carrier is created equal. Each carrier has ratings, Annual Claims Paid reports, stock performance, reputation and several other indicators we look at before deciding to appoint with a company. </a:t>
            </a:r>
          </a:p>
          <a:p>
            <a:pPr marL="0" indent="0" algn="just">
              <a:buNone/>
            </a:pPr>
            <a:r>
              <a:rPr lang="en-US" sz="2800" dirty="0"/>
              <a:t>We are a permanent solutions brokerage and will be here for generations to come. Schedule an appointment with a broker today. We’ll meet you right where you’re at in life and be there every step of the way with you. </a:t>
            </a:r>
          </a:p>
        </p:txBody>
      </p:sp>
      <p:grpSp>
        <p:nvGrpSpPr>
          <p:cNvPr id="5" name="Group 4">
            <a:extLst>
              <a:ext uri="{FF2B5EF4-FFF2-40B4-BE49-F238E27FC236}">
                <a16:creationId xmlns:a16="http://schemas.microsoft.com/office/drawing/2014/main" id="{F3BD85D5-699C-4E88-B9F4-0E58AE8FA103}"/>
              </a:ext>
            </a:extLst>
          </p:cNvPr>
          <p:cNvGrpSpPr/>
          <p:nvPr/>
        </p:nvGrpSpPr>
        <p:grpSpPr>
          <a:xfrm>
            <a:off x="911567" y="1930998"/>
            <a:ext cx="2890326" cy="3704363"/>
            <a:chOff x="231672" y="451973"/>
            <a:chExt cx="3145820" cy="4098687"/>
          </a:xfrm>
        </p:grpSpPr>
        <p:sp>
          <p:nvSpPr>
            <p:cNvPr id="6" name="TextBox 5">
              <a:extLst>
                <a:ext uri="{FF2B5EF4-FFF2-40B4-BE49-F238E27FC236}">
                  <a16:creationId xmlns:a16="http://schemas.microsoft.com/office/drawing/2014/main" id="{EC3FFD5C-BBBC-48E9-B023-2D0FBE819351}"/>
                </a:ext>
              </a:extLst>
            </p:cNvPr>
            <p:cNvSpPr txBox="1"/>
            <p:nvPr/>
          </p:nvSpPr>
          <p:spPr>
            <a:xfrm>
              <a:off x="231672" y="451973"/>
              <a:ext cx="3145820" cy="374593"/>
            </a:xfrm>
            <a:prstGeom prst="rect">
              <a:avLst/>
            </a:prstGeom>
            <a:noFill/>
            <a:ln>
              <a:solidFill>
                <a:schemeClr val="tx1"/>
              </a:solidFill>
            </a:ln>
          </p:spPr>
          <p:txBody>
            <a:bodyPr wrap="square" rtlCol="0">
              <a:spAutoFit/>
            </a:bodyPr>
            <a:lstStyle/>
            <a:p>
              <a:pPr algn="ctr"/>
              <a:r>
                <a:rPr lang="en-US" sz="1600" dirty="0"/>
                <a:t>Individuals &amp; Families</a:t>
              </a:r>
            </a:p>
          </p:txBody>
        </p:sp>
        <p:sp>
          <p:nvSpPr>
            <p:cNvPr id="8" name="TextBox 7">
              <a:extLst>
                <a:ext uri="{FF2B5EF4-FFF2-40B4-BE49-F238E27FC236}">
                  <a16:creationId xmlns:a16="http://schemas.microsoft.com/office/drawing/2014/main" id="{FFBE7607-9537-4B6D-8E34-E0C6DB2C55AB}"/>
                </a:ext>
              </a:extLst>
            </p:cNvPr>
            <p:cNvSpPr txBox="1"/>
            <p:nvPr/>
          </p:nvSpPr>
          <p:spPr>
            <a:xfrm>
              <a:off x="231672" y="1129081"/>
              <a:ext cx="3145820" cy="374593"/>
            </a:xfrm>
            <a:prstGeom prst="rect">
              <a:avLst/>
            </a:prstGeom>
            <a:noFill/>
            <a:ln>
              <a:solidFill>
                <a:schemeClr val="tx1"/>
              </a:solidFill>
            </a:ln>
          </p:spPr>
          <p:txBody>
            <a:bodyPr wrap="square" rtlCol="0">
              <a:spAutoFit/>
            </a:bodyPr>
            <a:lstStyle/>
            <a:p>
              <a:pPr algn="ctr" defTabSz="914400">
                <a:defRPr/>
              </a:pPr>
              <a:r>
                <a:rPr lang="en-US" sz="1600" dirty="0"/>
                <a:t>Life Insurance </a:t>
              </a:r>
            </a:p>
          </p:txBody>
        </p:sp>
        <p:sp>
          <p:nvSpPr>
            <p:cNvPr id="9" name="TextBox 8">
              <a:extLst>
                <a:ext uri="{FF2B5EF4-FFF2-40B4-BE49-F238E27FC236}">
                  <a16:creationId xmlns:a16="http://schemas.microsoft.com/office/drawing/2014/main" id="{06ECC309-2FCA-487D-A80C-EF6D2D989B0B}"/>
                </a:ext>
              </a:extLst>
            </p:cNvPr>
            <p:cNvSpPr txBox="1"/>
            <p:nvPr/>
          </p:nvSpPr>
          <p:spPr>
            <a:xfrm>
              <a:off x="231672" y="1467635"/>
              <a:ext cx="3145820" cy="374593"/>
            </a:xfrm>
            <a:prstGeom prst="rect">
              <a:avLst/>
            </a:prstGeom>
            <a:noFill/>
            <a:ln>
              <a:solidFill>
                <a:schemeClr val="tx1"/>
              </a:solidFill>
            </a:ln>
          </p:spPr>
          <p:txBody>
            <a:bodyPr wrap="square" rtlCol="0">
              <a:spAutoFit/>
            </a:bodyPr>
            <a:lstStyle/>
            <a:p>
              <a:pPr algn="ctr" defTabSz="914400">
                <a:defRPr/>
              </a:pPr>
              <a:r>
                <a:rPr lang="en-US" sz="1600" dirty="0"/>
                <a:t>Vision Insurance</a:t>
              </a:r>
            </a:p>
          </p:txBody>
        </p:sp>
        <p:sp>
          <p:nvSpPr>
            <p:cNvPr id="10" name="TextBox 9">
              <a:extLst>
                <a:ext uri="{FF2B5EF4-FFF2-40B4-BE49-F238E27FC236}">
                  <a16:creationId xmlns:a16="http://schemas.microsoft.com/office/drawing/2014/main" id="{B7A7ACE0-AC8B-4E9F-87CA-DF08D690D347}"/>
                </a:ext>
              </a:extLst>
            </p:cNvPr>
            <p:cNvSpPr txBox="1"/>
            <p:nvPr/>
          </p:nvSpPr>
          <p:spPr>
            <a:xfrm>
              <a:off x="231672" y="1806189"/>
              <a:ext cx="3145820" cy="374593"/>
            </a:xfrm>
            <a:prstGeom prst="rect">
              <a:avLst/>
            </a:prstGeom>
            <a:noFill/>
            <a:ln>
              <a:solidFill>
                <a:schemeClr val="tx1"/>
              </a:solidFill>
            </a:ln>
          </p:spPr>
          <p:txBody>
            <a:bodyPr wrap="square" rtlCol="0">
              <a:spAutoFit/>
            </a:bodyPr>
            <a:lstStyle/>
            <a:p>
              <a:pPr algn="ctr" defTabSz="914400">
                <a:defRPr/>
              </a:pPr>
              <a:r>
                <a:rPr lang="en-US" sz="1600" dirty="0"/>
                <a:t>Dental Insurance </a:t>
              </a:r>
            </a:p>
          </p:txBody>
        </p:sp>
        <p:sp>
          <p:nvSpPr>
            <p:cNvPr id="11" name="TextBox 10">
              <a:extLst>
                <a:ext uri="{FF2B5EF4-FFF2-40B4-BE49-F238E27FC236}">
                  <a16:creationId xmlns:a16="http://schemas.microsoft.com/office/drawing/2014/main" id="{D8FAA6FB-24A0-43D2-8065-656968FA115F}"/>
                </a:ext>
              </a:extLst>
            </p:cNvPr>
            <p:cNvSpPr txBox="1"/>
            <p:nvPr/>
          </p:nvSpPr>
          <p:spPr>
            <a:xfrm>
              <a:off x="231672" y="2144743"/>
              <a:ext cx="3145820" cy="374593"/>
            </a:xfrm>
            <a:prstGeom prst="rect">
              <a:avLst/>
            </a:prstGeom>
            <a:noFill/>
            <a:ln>
              <a:solidFill>
                <a:schemeClr val="tx1"/>
              </a:solidFill>
            </a:ln>
          </p:spPr>
          <p:txBody>
            <a:bodyPr wrap="square" rtlCol="0">
              <a:spAutoFit/>
            </a:bodyPr>
            <a:lstStyle/>
            <a:p>
              <a:pPr algn="ctr"/>
              <a:r>
                <a:rPr lang="en-US" sz="1600" dirty="0"/>
                <a:t>Health Insurance</a:t>
              </a:r>
            </a:p>
          </p:txBody>
        </p:sp>
        <p:sp>
          <p:nvSpPr>
            <p:cNvPr id="12" name="TextBox 11">
              <a:extLst>
                <a:ext uri="{FF2B5EF4-FFF2-40B4-BE49-F238E27FC236}">
                  <a16:creationId xmlns:a16="http://schemas.microsoft.com/office/drawing/2014/main" id="{F94F4640-AD32-4C7E-B148-389F14BAF0A6}"/>
                </a:ext>
              </a:extLst>
            </p:cNvPr>
            <p:cNvSpPr txBox="1"/>
            <p:nvPr/>
          </p:nvSpPr>
          <p:spPr>
            <a:xfrm>
              <a:off x="231672" y="2483298"/>
              <a:ext cx="3145820" cy="374593"/>
            </a:xfrm>
            <a:prstGeom prst="rect">
              <a:avLst/>
            </a:prstGeom>
            <a:noFill/>
            <a:ln>
              <a:solidFill>
                <a:schemeClr val="tx1"/>
              </a:solidFill>
            </a:ln>
          </p:spPr>
          <p:txBody>
            <a:bodyPr wrap="square" rtlCol="0">
              <a:spAutoFit/>
            </a:bodyPr>
            <a:lstStyle/>
            <a:p>
              <a:pPr algn="ctr"/>
              <a:r>
                <a:rPr lang="en-US" sz="1600" dirty="0"/>
                <a:t>Deductible Insurance</a:t>
              </a:r>
            </a:p>
          </p:txBody>
        </p:sp>
        <p:sp>
          <p:nvSpPr>
            <p:cNvPr id="13" name="TextBox 12">
              <a:extLst>
                <a:ext uri="{FF2B5EF4-FFF2-40B4-BE49-F238E27FC236}">
                  <a16:creationId xmlns:a16="http://schemas.microsoft.com/office/drawing/2014/main" id="{C9F30128-C173-409D-9AE3-BBBE0B9130EB}"/>
                </a:ext>
              </a:extLst>
            </p:cNvPr>
            <p:cNvSpPr txBox="1"/>
            <p:nvPr/>
          </p:nvSpPr>
          <p:spPr>
            <a:xfrm>
              <a:off x="231672" y="2821851"/>
              <a:ext cx="3145820" cy="374593"/>
            </a:xfrm>
            <a:prstGeom prst="rect">
              <a:avLst/>
            </a:prstGeom>
            <a:noFill/>
            <a:ln>
              <a:solidFill>
                <a:schemeClr val="tx1"/>
              </a:solidFill>
            </a:ln>
          </p:spPr>
          <p:txBody>
            <a:bodyPr wrap="square" rtlCol="0">
              <a:spAutoFit/>
            </a:bodyPr>
            <a:lstStyle/>
            <a:p>
              <a:pPr algn="ctr"/>
              <a:r>
                <a:rPr lang="en-US" sz="1600" dirty="0"/>
                <a:t>Disability Insurance</a:t>
              </a:r>
            </a:p>
          </p:txBody>
        </p:sp>
        <p:sp>
          <p:nvSpPr>
            <p:cNvPr id="14" name="TextBox 13">
              <a:extLst>
                <a:ext uri="{FF2B5EF4-FFF2-40B4-BE49-F238E27FC236}">
                  <a16:creationId xmlns:a16="http://schemas.microsoft.com/office/drawing/2014/main" id="{6D090D4B-2F74-4049-9D40-4506336D98F5}"/>
                </a:ext>
              </a:extLst>
            </p:cNvPr>
            <p:cNvSpPr txBox="1"/>
            <p:nvPr/>
          </p:nvSpPr>
          <p:spPr>
            <a:xfrm>
              <a:off x="231672" y="3160405"/>
              <a:ext cx="3145820" cy="374593"/>
            </a:xfrm>
            <a:prstGeom prst="rect">
              <a:avLst/>
            </a:prstGeom>
            <a:noFill/>
            <a:ln>
              <a:solidFill>
                <a:schemeClr val="tx1"/>
              </a:solidFill>
            </a:ln>
          </p:spPr>
          <p:txBody>
            <a:bodyPr wrap="square" rtlCol="0">
              <a:spAutoFit/>
            </a:bodyPr>
            <a:lstStyle/>
            <a:p>
              <a:pPr algn="ctr" defTabSz="914400">
                <a:defRPr/>
              </a:pPr>
              <a:r>
                <a:rPr lang="en-US" sz="1600" dirty="0"/>
                <a:t>Mortgage Protection</a:t>
              </a:r>
            </a:p>
          </p:txBody>
        </p:sp>
        <p:sp>
          <p:nvSpPr>
            <p:cNvPr id="15" name="TextBox 14">
              <a:extLst>
                <a:ext uri="{FF2B5EF4-FFF2-40B4-BE49-F238E27FC236}">
                  <a16:creationId xmlns:a16="http://schemas.microsoft.com/office/drawing/2014/main" id="{11843093-AE1E-4B6A-8918-76836923CFFE}"/>
                </a:ext>
              </a:extLst>
            </p:cNvPr>
            <p:cNvSpPr txBox="1"/>
            <p:nvPr/>
          </p:nvSpPr>
          <p:spPr>
            <a:xfrm>
              <a:off x="231672" y="3498959"/>
              <a:ext cx="3145820" cy="374593"/>
            </a:xfrm>
            <a:prstGeom prst="rect">
              <a:avLst/>
            </a:prstGeom>
            <a:noFill/>
            <a:ln>
              <a:solidFill>
                <a:schemeClr val="tx1"/>
              </a:solidFill>
            </a:ln>
          </p:spPr>
          <p:txBody>
            <a:bodyPr wrap="square" rtlCol="0">
              <a:spAutoFit/>
            </a:bodyPr>
            <a:lstStyle/>
            <a:p>
              <a:pPr algn="ctr"/>
              <a:r>
                <a:rPr lang="en-US" sz="1600" dirty="0"/>
                <a:t>Accident only policies</a:t>
              </a:r>
            </a:p>
          </p:txBody>
        </p:sp>
        <p:sp>
          <p:nvSpPr>
            <p:cNvPr id="16" name="TextBox 15">
              <a:extLst>
                <a:ext uri="{FF2B5EF4-FFF2-40B4-BE49-F238E27FC236}">
                  <a16:creationId xmlns:a16="http://schemas.microsoft.com/office/drawing/2014/main" id="{008E2ED1-91AF-4D19-995D-547BDBD77931}"/>
                </a:ext>
              </a:extLst>
            </p:cNvPr>
            <p:cNvSpPr txBox="1"/>
            <p:nvPr/>
          </p:nvSpPr>
          <p:spPr>
            <a:xfrm>
              <a:off x="231672" y="3837513"/>
              <a:ext cx="3145820" cy="374593"/>
            </a:xfrm>
            <a:prstGeom prst="rect">
              <a:avLst/>
            </a:prstGeom>
            <a:noFill/>
            <a:ln>
              <a:solidFill>
                <a:schemeClr val="tx1"/>
              </a:solidFill>
            </a:ln>
          </p:spPr>
          <p:txBody>
            <a:bodyPr wrap="square" rtlCol="0">
              <a:spAutoFit/>
            </a:bodyPr>
            <a:lstStyle/>
            <a:p>
              <a:pPr algn="ctr"/>
              <a:r>
                <a:rPr lang="en-US" sz="1600" dirty="0"/>
                <a:t>Critical Illness policies</a:t>
              </a:r>
            </a:p>
          </p:txBody>
        </p:sp>
        <p:sp>
          <p:nvSpPr>
            <p:cNvPr id="17" name="TextBox 16">
              <a:extLst>
                <a:ext uri="{FF2B5EF4-FFF2-40B4-BE49-F238E27FC236}">
                  <a16:creationId xmlns:a16="http://schemas.microsoft.com/office/drawing/2014/main" id="{DE00AB6F-C718-4AD1-9111-D46818CBFF20}"/>
                </a:ext>
              </a:extLst>
            </p:cNvPr>
            <p:cNvSpPr txBox="1"/>
            <p:nvPr/>
          </p:nvSpPr>
          <p:spPr>
            <a:xfrm>
              <a:off x="231672" y="4176067"/>
              <a:ext cx="3145820" cy="374593"/>
            </a:xfrm>
            <a:prstGeom prst="rect">
              <a:avLst/>
            </a:prstGeom>
            <a:noFill/>
            <a:ln>
              <a:solidFill>
                <a:schemeClr val="tx1"/>
              </a:solidFill>
            </a:ln>
          </p:spPr>
          <p:txBody>
            <a:bodyPr wrap="square" rtlCol="0">
              <a:spAutoFit/>
            </a:bodyPr>
            <a:lstStyle/>
            <a:p>
              <a:pPr algn="ctr"/>
              <a:r>
                <a:rPr lang="en-US" sz="1600" dirty="0"/>
                <a:t>Cancer, Heart &amp; Stroke policies</a:t>
              </a:r>
            </a:p>
          </p:txBody>
        </p:sp>
      </p:grpSp>
      <p:grpSp>
        <p:nvGrpSpPr>
          <p:cNvPr id="24" name="Group 23">
            <a:extLst>
              <a:ext uri="{FF2B5EF4-FFF2-40B4-BE49-F238E27FC236}">
                <a16:creationId xmlns:a16="http://schemas.microsoft.com/office/drawing/2014/main" id="{A38E9388-9BDE-4447-A4D2-CABFE7D43841}"/>
              </a:ext>
            </a:extLst>
          </p:cNvPr>
          <p:cNvGrpSpPr/>
          <p:nvPr/>
        </p:nvGrpSpPr>
        <p:grpSpPr>
          <a:xfrm>
            <a:off x="12080187" y="638662"/>
            <a:ext cx="2719772" cy="204899"/>
            <a:chOff x="911567" y="6507160"/>
            <a:chExt cx="2719772" cy="204899"/>
          </a:xfrm>
        </p:grpSpPr>
        <p:sp>
          <p:nvSpPr>
            <p:cNvPr id="18" name="TextBox 17">
              <a:extLst>
                <a:ext uri="{FF2B5EF4-FFF2-40B4-BE49-F238E27FC236}">
                  <a16:creationId xmlns:a16="http://schemas.microsoft.com/office/drawing/2014/main" id="{1146C55A-3139-4108-97E8-0C3A264202EF}"/>
                </a:ext>
              </a:extLst>
            </p:cNvPr>
            <p:cNvSpPr txBox="1"/>
            <p:nvPr/>
          </p:nvSpPr>
          <p:spPr>
            <a:xfrm>
              <a:off x="911567" y="6507160"/>
              <a:ext cx="888450" cy="200055"/>
            </a:xfrm>
            <a:prstGeom prst="rect">
              <a:avLst/>
            </a:prstGeom>
            <a:noFill/>
            <a:ln>
              <a:solidFill>
                <a:schemeClr val="tx1"/>
              </a:solidFill>
            </a:ln>
          </p:spPr>
          <p:txBody>
            <a:bodyPr wrap="square" rtlCol="0">
              <a:spAutoFit/>
            </a:bodyPr>
            <a:lstStyle/>
            <a:p>
              <a:r>
                <a:rPr lang="en-US" sz="700" b="1" dirty="0"/>
                <a:t>Business Owners</a:t>
              </a:r>
            </a:p>
          </p:txBody>
        </p:sp>
        <p:sp>
          <p:nvSpPr>
            <p:cNvPr id="19" name="TextBox 18">
              <a:extLst>
                <a:ext uri="{FF2B5EF4-FFF2-40B4-BE49-F238E27FC236}">
                  <a16:creationId xmlns:a16="http://schemas.microsoft.com/office/drawing/2014/main" id="{E2B404EB-F0FD-433E-8C21-08374B87F57C}"/>
                </a:ext>
              </a:extLst>
            </p:cNvPr>
            <p:cNvSpPr txBox="1"/>
            <p:nvPr/>
          </p:nvSpPr>
          <p:spPr>
            <a:xfrm>
              <a:off x="1878251" y="6512004"/>
              <a:ext cx="658877" cy="200055"/>
            </a:xfrm>
            <a:prstGeom prst="rect">
              <a:avLst/>
            </a:prstGeom>
            <a:noFill/>
            <a:ln>
              <a:solidFill>
                <a:schemeClr val="tx1"/>
              </a:solidFill>
            </a:ln>
          </p:spPr>
          <p:txBody>
            <a:bodyPr wrap="square" rtlCol="0">
              <a:spAutoFit/>
            </a:bodyPr>
            <a:lstStyle/>
            <a:p>
              <a:r>
                <a:rPr lang="en-US" sz="700" b="1" dirty="0"/>
                <a:t>Turning 65+</a:t>
              </a:r>
            </a:p>
          </p:txBody>
        </p:sp>
        <p:sp>
          <p:nvSpPr>
            <p:cNvPr id="20" name="TextBox 19">
              <a:extLst>
                <a:ext uri="{FF2B5EF4-FFF2-40B4-BE49-F238E27FC236}">
                  <a16:creationId xmlns:a16="http://schemas.microsoft.com/office/drawing/2014/main" id="{48EE3254-CB0E-4469-82D6-1BB69B80CAB0}"/>
                </a:ext>
              </a:extLst>
            </p:cNvPr>
            <p:cNvSpPr txBox="1"/>
            <p:nvPr/>
          </p:nvSpPr>
          <p:spPr>
            <a:xfrm>
              <a:off x="2629225" y="6507819"/>
              <a:ext cx="1002114" cy="200055"/>
            </a:xfrm>
            <a:prstGeom prst="rect">
              <a:avLst/>
            </a:prstGeom>
            <a:noFill/>
            <a:ln>
              <a:solidFill>
                <a:schemeClr val="tx1"/>
              </a:solidFill>
            </a:ln>
          </p:spPr>
          <p:txBody>
            <a:bodyPr wrap="square" rtlCol="0">
              <a:spAutoFit/>
            </a:bodyPr>
            <a:lstStyle/>
            <a:p>
              <a:r>
                <a:rPr lang="en-US" sz="700" b="1" dirty="0"/>
                <a:t>Planning &amp; Guidance</a:t>
              </a:r>
            </a:p>
          </p:txBody>
        </p:sp>
      </p:grpSp>
      <p:pic>
        <p:nvPicPr>
          <p:cNvPr id="23" name="Picture 22" descr="A person wearing a suit and tie&#10;&#10;Description automatically generated">
            <a:extLst>
              <a:ext uri="{FF2B5EF4-FFF2-40B4-BE49-F238E27FC236}">
                <a16:creationId xmlns:a16="http://schemas.microsoft.com/office/drawing/2014/main" id="{A10CC9EE-A205-4C33-96F7-AE54E26F224F}"/>
              </a:ext>
            </a:extLst>
          </p:cNvPr>
          <p:cNvPicPr>
            <a:picLocks noChangeAspect="1"/>
          </p:cNvPicPr>
          <p:nvPr/>
        </p:nvPicPr>
        <p:blipFill rotWithShape="1">
          <a:blip r:embed="rId2">
            <a:extLst>
              <a:ext uri="{28A0092B-C50C-407E-A947-70E740481C1C}">
                <a14:useLocalDpi xmlns:a14="http://schemas.microsoft.com/office/drawing/2010/main" val="0"/>
              </a:ext>
            </a:extLst>
          </a:blip>
          <a:srcRect l="29141" r="34303"/>
          <a:stretch/>
        </p:blipFill>
        <p:spPr>
          <a:xfrm flipH="1">
            <a:off x="11233799" y="1341564"/>
            <a:ext cx="3566160" cy="5583588"/>
          </a:xfrm>
          <a:prstGeom prst="rect">
            <a:avLst/>
          </a:prstGeom>
        </p:spPr>
      </p:pic>
      <p:sp>
        <p:nvSpPr>
          <p:cNvPr id="25" name="Title 1">
            <a:extLst>
              <a:ext uri="{FF2B5EF4-FFF2-40B4-BE49-F238E27FC236}">
                <a16:creationId xmlns:a16="http://schemas.microsoft.com/office/drawing/2014/main" id="{BAB20879-01F5-486C-B771-4EE8D56E12AC}"/>
              </a:ext>
            </a:extLst>
          </p:cNvPr>
          <p:cNvSpPr txBox="1">
            <a:spLocks/>
          </p:cNvSpPr>
          <p:nvPr/>
        </p:nvSpPr>
        <p:spPr>
          <a:xfrm>
            <a:off x="4289902" y="3954900"/>
            <a:ext cx="7447852" cy="2136990"/>
          </a:xfrm>
          <a:prstGeom prst="rect">
            <a:avLst/>
          </a:prstGeom>
        </p:spPr>
        <p:txBody>
          <a:bodyPr vert="horz" lIns="91440" tIns="45720" rIns="91440" bIns="45720" rtlCol="0" anchor="ctr">
            <a:no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en-US" sz="2800" b="1" dirty="0"/>
              <a:t>What is Better Insure It?</a:t>
            </a:r>
          </a:p>
          <a:p>
            <a:r>
              <a:rPr lang="en-US" sz="2800" b="1" dirty="0"/>
              <a:t>Who is their ideal client?</a:t>
            </a:r>
          </a:p>
          <a:p>
            <a:r>
              <a:rPr lang="en-US" sz="2800" b="1" dirty="0"/>
              <a:t>How do I know if I qualify for their plans?</a:t>
            </a:r>
          </a:p>
          <a:p>
            <a:r>
              <a:rPr lang="en-US" sz="2800" b="1" dirty="0"/>
              <a:t>How much do they cost?</a:t>
            </a:r>
          </a:p>
          <a:p>
            <a:r>
              <a:rPr lang="en-US" sz="2800" b="1" dirty="0"/>
              <a:t>What if I am on a tight budget?</a:t>
            </a:r>
          </a:p>
          <a:p>
            <a:r>
              <a:rPr lang="en-US" sz="2800" b="1" dirty="0"/>
              <a:t>What do your plans cover?</a:t>
            </a:r>
          </a:p>
          <a:p>
            <a:r>
              <a:rPr lang="en-US" sz="2800" b="1" dirty="0"/>
              <a:t>How can I learn more?</a:t>
            </a:r>
          </a:p>
        </p:txBody>
      </p:sp>
      <p:sp>
        <p:nvSpPr>
          <p:cNvPr id="28" name="Rectangle 27">
            <a:extLst>
              <a:ext uri="{FF2B5EF4-FFF2-40B4-BE49-F238E27FC236}">
                <a16:creationId xmlns:a16="http://schemas.microsoft.com/office/drawing/2014/main" id="{9F011969-8DC7-48DA-9FFD-30B721BF47A4}"/>
              </a:ext>
            </a:extLst>
          </p:cNvPr>
          <p:cNvSpPr/>
          <p:nvPr/>
        </p:nvSpPr>
        <p:spPr>
          <a:xfrm>
            <a:off x="911567" y="6590113"/>
            <a:ext cx="2890326" cy="21369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Testimony on Customer Service</a:t>
            </a:r>
          </a:p>
        </p:txBody>
      </p:sp>
      <p:sp>
        <p:nvSpPr>
          <p:cNvPr id="29" name="Rectangle 28">
            <a:extLst>
              <a:ext uri="{FF2B5EF4-FFF2-40B4-BE49-F238E27FC236}">
                <a16:creationId xmlns:a16="http://schemas.microsoft.com/office/drawing/2014/main" id="{0F5A04DD-A85D-45AF-88CD-C3C911FF6A82}"/>
              </a:ext>
            </a:extLst>
          </p:cNvPr>
          <p:cNvSpPr/>
          <p:nvPr/>
        </p:nvSpPr>
        <p:spPr>
          <a:xfrm>
            <a:off x="4289902" y="6525848"/>
            <a:ext cx="6756072" cy="21369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Options are a good thing! At Better Insure It, we serve people and not profits. We have a plan for everybody and budget. Whether you need a plan to get you through the next few months, this year or to retirement our brokers will work with you to understand exactly what your looking and willing to pay for it. There are no obligations or hassle involved. If we can help you, we are honored and will do our very best always. If we cannot, no hard feeling. Often, we can place you into the hands of one of our trusted referral partners for help.</a:t>
            </a:r>
          </a:p>
        </p:txBody>
      </p:sp>
      <p:sp>
        <p:nvSpPr>
          <p:cNvPr id="30" name="TextBox 29">
            <a:extLst>
              <a:ext uri="{FF2B5EF4-FFF2-40B4-BE49-F238E27FC236}">
                <a16:creationId xmlns:a16="http://schemas.microsoft.com/office/drawing/2014/main" id="{573C8018-DB57-4CF3-92F4-DA0796DA3F21}"/>
              </a:ext>
            </a:extLst>
          </p:cNvPr>
          <p:cNvSpPr txBox="1"/>
          <p:nvPr/>
        </p:nvSpPr>
        <p:spPr>
          <a:xfrm>
            <a:off x="11909635" y="6948012"/>
            <a:ext cx="2679286" cy="646331"/>
          </a:xfrm>
          <a:prstGeom prst="rect">
            <a:avLst/>
          </a:prstGeom>
          <a:noFill/>
        </p:spPr>
        <p:txBody>
          <a:bodyPr wrap="square" rtlCol="0">
            <a:spAutoFit/>
          </a:bodyPr>
          <a:lstStyle/>
          <a:p>
            <a:pPr algn="just"/>
            <a:r>
              <a:rPr lang="en-US" dirty="0"/>
              <a:t>Michael Gonzales, Owner</a:t>
            </a:r>
          </a:p>
          <a:p>
            <a:pPr algn="just"/>
            <a:r>
              <a:rPr lang="en-US" dirty="0"/>
              <a:t>Air Force Veteran</a:t>
            </a:r>
          </a:p>
        </p:txBody>
      </p:sp>
      <p:sp>
        <p:nvSpPr>
          <p:cNvPr id="31" name="Rectangle: Rounded Corners 30">
            <a:extLst>
              <a:ext uri="{FF2B5EF4-FFF2-40B4-BE49-F238E27FC236}">
                <a16:creationId xmlns:a16="http://schemas.microsoft.com/office/drawing/2014/main" id="{C42F6F29-496B-4EF9-BC11-637FFFBE90E6}"/>
              </a:ext>
            </a:extLst>
          </p:cNvPr>
          <p:cNvSpPr/>
          <p:nvPr/>
        </p:nvSpPr>
        <p:spPr>
          <a:xfrm>
            <a:off x="11909635" y="7741920"/>
            <a:ext cx="2679286" cy="944880"/>
          </a:xfrm>
          <a:prstGeom prst="roundRect">
            <a:avLst/>
          </a:prstGeom>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Schedule an Appointment</a:t>
            </a:r>
          </a:p>
        </p:txBody>
      </p:sp>
      <p:sp>
        <p:nvSpPr>
          <p:cNvPr id="26" name="TextBox 25">
            <a:extLst>
              <a:ext uri="{FF2B5EF4-FFF2-40B4-BE49-F238E27FC236}">
                <a16:creationId xmlns:a16="http://schemas.microsoft.com/office/drawing/2014/main" id="{15912517-A81C-4498-802D-85C374E087B2}"/>
              </a:ext>
            </a:extLst>
          </p:cNvPr>
          <p:cNvSpPr txBox="1"/>
          <p:nvPr/>
        </p:nvSpPr>
        <p:spPr>
          <a:xfrm>
            <a:off x="911567" y="2229057"/>
            <a:ext cx="2890326" cy="338554"/>
          </a:xfrm>
          <a:prstGeom prst="rect">
            <a:avLst/>
          </a:prstGeom>
          <a:solidFill>
            <a:schemeClr val="bg1">
              <a:lumMod val="85000"/>
            </a:schemeClr>
          </a:solidFill>
          <a:ln>
            <a:solidFill>
              <a:schemeClr val="tx1"/>
            </a:solidFill>
          </a:ln>
        </p:spPr>
        <p:txBody>
          <a:bodyPr wrap="square" rtlCol="0">
            <a:spAutoFit/>
          </a:bodyPr>
          <a:lstStyle/>
          <a:p>
            <a:pPr algn="ctr"/>
            <a:r>
              <a:rPr lang="en-US" sz="1600" b="1" dirty="0"/>
              <a:t>Speak to a Professional</a:t>
            </a:r>
          </a:p>
        </p:txBody>
      </p:sp>
      <p:sp>
        <p:nvSpPr>
          <p:cNvPr id="4" name="Frame 3">
            <a:extLst>
              <a:ext uri="{FF2B5EF4-FFF2-40B4-BE49-F238E27FC236}">
                <a16:creationId xmlns:a16="http://schemas.microsoft.com/office/drawing/2014/main" id="{0CA9929A-ED2B-49C1-AB57-96A450580E33}"/>
              </a:ext>
            </a:extLst>
          </p:cNvPr>
          <p:cNvSpPr/>
          <p:nvPr/>
        </p:nvSpPr>
        <p:spPr>
          <a:xfrm>
            <a:off x="4509370" y="976246"/>
            <a:ext cx="6536604" cy="67719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Video of what it’s like working with </a:t>
            </a:r>
            <a:r>
              <a:rPr lang="en-US">
                <a:solidFill>
                  <a:schemeClr val="tx1"/>
                </a:solidFill>
              </a:rPr>
              <a:t>our brokerage</a:t>
            </a:r>
            <a:endParaRPr lang="en-US" dirty="0">
              <a:solidFill>
                <a:schemeClr val="tx1"/>
              </a:solidFill>
            </a:endParaRPr>
          </a:p>
        </p:txBody>
      </p:sp>
    </p:spTree>
    <p:extLst>
      <p:ext uri="{BB962C8B-B14F-4D97-AF65-F5344CB8AC3E}">
        <p14:creationId xmlns:p14="http://schemas.microsoft.com/office/powerpoint/2010/main" val="354231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D2EC-36B5-47A1-A6C1-6DD099FFDB22}"/>
              </a:ext>
            </a:extLst>
          </p:cNvPr>
          <p:cNvSpPr>
            <a:spLocks noGrp="1"/>
          </p:cNvSpPr>
          <p:nvPr>
            <p:ph type="title"/>
          </p:nvPr>
        </p:nvSpPr>
        <p:spPr>
          <a:xfrm>
            <a:off x="1117600" y="111055"/>
            <a:ext cx="14020800" cy="853450"/>
          </a:xfrm>
        </p:spPr>
        <p:txBody>
          <a:bodyPr>
            <a:normAutofit fontScale="90000"/>
          </a:bodyPr>
          <a:lstStyle/>
          <a:p>
            <a:r>
              <a:rPr lang="en-US" b="1" dirty="0"/>
              <a:t>Life Insurance</a:t>
            </a:r>
          </a:p>
        </p:txBody>
      </p:sp>
      <p:grpSp>
        <p:nvGrpSpPr>
          <p:cNvPr id="4" name="Group 3">
            <a:extLst>
              <a:ext uri="{FF2B5EF4-FFF2-40B4-BE49-F238E27FC236}">
                <a16:creationId xmlns:a16="http://schemas.microsoft.com/office/drawing/2014/main" id="{0A4D5398-316A-4779-B7C0-8BF7DA5A6912}"/>
              </a:ext>
            </a:extLst>
          </p:cNvPr>
          <p:cNvGrpSpPr/>
          <p:nvPr/>
        </p:nvGrpSpPr>
        <p:grpSpPr>
          <a:xfrm>
            <a:off x="911567" y="1930998"/>
            <a:ext cx="2890326" cy="3704363"/>
            <a:chOff x="231672" y="451973"/>
            <a:chExt cx="3145820" cy="4098687"/>
          </a:xfrm>
        </p:grpSpPr>
        <p:sp>
          <p:nvSpPr>
            <p:cNvPr id="5" name="TextBox 4">
              <a:extLst>
                <a:ext uri="{FF2B5EF4-FFF2-40B4-BE49-F238E27FC236}">
                  <a16:creationId xmlns:a16="http://schemas.microsoft.com/office/drawing/2014/main" id="{A9B2D949-A014-4FD5-917A-310DD013A1D6}"/>
                </a:ext>
              </a:extLst>
            </p:cNvPr>
            <p:cNvSpPr txBox="1"/>
            <p:nvPr/>
          </p:nvSpPr>
          <p:spPr>
            <a:xfrm>
              <a:off x="231672" y="451973"/>
              <a:ext cx="3145820" cy="374593"/>
            </a:xfrm>
            <a:prstGeom prst="rect">
              <a:avLst/>
            </a:prstGeom>
            <a:noFill/>
            <a:ln>
              <a:solidFill>
                <a:schemeClr val="tx1"/>
              </a:solidFill>
            </a:ln>
          </p:spPr>
          <p:txBody>
            <a:bodyPr wrap="square" rtlCol="0">
              <a:spAutoFit/>
            </a:bodyPr>
            <a:lstStyle/>
            <a:p>
              <a:pPr algn="ctr"/>
              <a:r>
                <a:rPr lang="en-US" sz="1600" dirty="0"/>
                <a:t>Individuals &amp; Families</a:t>
              </a:r>
            </a:p>
          </p:txBody>
        </p:sp>
        <p:sp>
          <p:nvSpPr>
            <p:cNvPr id="7" name="TextBox 6">
              <a:extLst>
                <a:ext uri="{FF2B5EF4-FFF2-40B4-BE49-F238E27FC236}">
                  <a16:creationId xmlns:a16="http://schemas.microsoft.com/office/drawing/2014/main" id="{A32C0F55-69B0-4340-816E-307A1DD8D0DE}"/>
                </a:ext>
              </a:extLst>
            </p:cNvPr>
            <p:cNvSpPr txBox="1"/>
            <p:nvPr/>
          </p:nvSpPr>
          <p:spPr>
            <a:xfrm>
              <a:off x="231672" y="1467635"/>
              <a:ext cx="3145820" cy="374593"/>
            </a:xfrm>
            <a:prstGeom prst="rect">
              <a:avLst/>
            </a:prstGeom>
            <a:noFill/>
            <a:ln>
              <a:solidFill>
                <a:schemeClr val="tx1"/>
              </a:solidFill>
            </a:ln>
          </p:spPr>
          <p:txBody>
            <a:bodyPr wrap="square" rtlCol="0">
              <a:spAutoFit/>
            </a:bodyPr>
            <a:lstStyle/>
            <a:p>
              <a:pPr algn="ctr" defTabSz="914400">
                <a:defRPr/>
              </a:pPr>
              <a:r>
                <a:rPr lang="en-US" sz="1600" dirty="0"/>
                <a:t>Vision Insurance</a:t>
              </a:r>
            </a:p>
          </p:txBody>
        </p:sp>
        <p:sp>
          <p:nvSpPr>
            <p:cNvPr id="8" name="TextBox 7">
              <a:extLst>
                <a:ext uri="{FF2B5EF4-FFF2-40B4-BE49-F238E27FC236}">
                  <a16:creationId xmlns:a16="http://schemas.microsoft.com/office/drawing/2014/main" id="{00CB2077-D4DC-4DB7-8E33-2F2780036732}"/>
                </a:ext>
              </a:extLst>
            </p:cNvPr>
            <p:cNvSpPr txBox="1"/>
            <p:nvPr/>
          </p:nvSpPr>
          <p:spPr>
            <a:xfrm>
              <a:off x="231672" y="1806189"/>
              <a:ext cx="3145820" cy="374593"/>
            </a:xfrm>
            <a:prstGeom prst="rect">
              <a:avLst/>
            </a:prstGeom>
            <a:noFill/>
            <a:ln>
              <a:solidFill>
                <a:schemeClr val="tx1"/>
              </a:solidFill>
            </a:ln>
          </p:spPr>
          <p:txBody>
            <a:bodyPr wrap="square" rtlCol="0">
              <a:spAutoFit/>
            </a:bodyPr>
            <a:lstStyle/>
            <a:p>
              <a:pPr algn="ctr" defTabSz="914400">
                <a:defRPr/>
              </a:pPr>
              <a:r>
                <a:rPr lang="en-US" sz="1600" dirty="0"/>
                <a:t>Dental Insurance </a:t>
              </a:r>
            </a:p>
          </p:txBody>
        </p:sp>
        <p:sp>
          <p:nvSpPr>
            <p:cNvPr id="9" name="TextBox 8">
              <a:extLst>
                <a:ext uri="{FF2B5EF4-FFF2-40B4-BE49-F238E27FC236}">
                  <a16:creationId xmlns:a16="http://schemas.microsoft.com/office/drawing/2014/main" id="{DA7C96CC-FBA2-4A4E-BB8E-8CF7AC88C7F2}"/>
                </a:ext>
              </a:extLst>
            </p:cNvPr>
            <p:cNvSpPr txBox="1"/>
            <p:nvPr/>
          </p:nvSpPr>
          <p:spPr>
            <a:xfrm>
              <a:off x="231672" y="2144743"/>
              <a:ext cx="3145820" cy="374593"/>
            </a:xfrm>
            <a:prstGeom prst="rect">
              <a:avLst/>
            </a:prstGeom>
            <a:noFill/>
            <a:ln>
              <a:solidFill>
                <a:schemeClr val="tx1"/>
              </a:solidFill>
            </a:ln>
          </p:spPr>
          <p:txBody>
            <a:bodyPr wrap="square" rtlCol="0">
              <a:spAutoFit/>
            </a:bodyPr>
            <a:lstStyle/>
            <a:p>
              <a:pPr algn="ctr"/>
              <a:r>
                <a:rPr lang="en-US" sz="1600" dirty="0"/>
                <a:t>Health Insurance</a:t>
              </a:r>
            </a:p>
          </p:txBody>
        </p:sp>
        <p:sp>
          <p:nvSpPr>
            <p:cNvPr id="10" name="TextBox 9">
              <a:extLst>
                <a:ext uri="{FF2B5EF4-FFF2-40B4-BE49-F238E27FC236}">
                  <a16:creationId xmlns:a16="http://schemas.microsoft.com/office/drawing/2014/main" id="{7506CDDE-9289-411F-BA76-A485B8C48FA5}"/>
                </a:ext>
              </a:extLst>
            </p:cNvPr>
            <p:cNvSpPr txBox="1"/>
            <p:nvPr/>
          </p:nvSpPr>
          <p:spPr>
            <a:xfrm>
              <a:off x="231672" y="2483298"/>
              <a:ext cx="3145820" cy="374593"/>
            </a:xfrm>
            <a:prstGeom prst="rect">
              <a:avLst/>
            </a:prstGeom>
            <a:noFill/>
            <a:ln>
              <a:solidFill>
                <a:schemeClr val="tx1"/>
              </a:solidFill>
            </a:ln>
          </p:spPr>
          <p:txBody>
            <a:bodyPr wrap="square" rtlCol="0">
              <a:spAutoFit/>
            </a:bodyPr>
            <a:lstStyle/>
            <a:p>
              <a:pPr algn="ctr"/>
              <a:r>
                <a:rPr lang="en-US" sz="1600" dirty="0"/>
                <a:t>Deductible Insurance</a:t>
              </a:r>
            </a:p>
          </p:txBody>
        </p:sp>
        <p:sp>
          <p:nvSpPr>
            <p:cNvPr id="11" name="TextBox 10">
              <a:extLst>
                <a:ext uri="{FF2B5EF4-FFF2-40B4-BE49-F238E27FC236}">
                  <a16:creationId xmlns:a16="http://schemas.microsoft.com/office/drawing/2014/main" id="{E385DBBE-2768-45A5-A7BB-D13BBEA88D11}"/>
                </a:ext>
              </a:extLst>
            </p:cNvPr>
            <p:cNvSpPr txBox="1"/>
            <p:nvPr/>
          </p:nvSpPr>
          <p:spPr>
            <a:xfrm>
              <a:off x="231672" y="2821851"/>
              <a:ext cx="3145820" cy="374593"/>
            </a:xfrm>
            <a:prstGeom prst="rect">
              <a:avLst/>
            </a:prstGeom>
            <a:noFill/>
            <a:ln>
              <a:solidFill>
                <a:schemeClr val="tx1"/>
              </a:solidFill>
            </a:ln>
          </p:spPr>
          <p:txBody>
            <a:bodyPr wrap="square" rtlCol="0">
              <a:spAutoFit/>
            </a:bodyPr>
            <a:lstStyle/>
            <a:p>
              <a:pPr algn="ctr"/>
              <a:r>
                <a:rPr lang="en-US" sz="1600" dirty="0"/>
                <a:t>Disability Insurance</a:t>
              </a:r>
            </a:p>
          </p:txBody>
        </p:sp>
        <p:sp>
          <p:nvSpPr>
            <p:cNvPr id="12" name="TextBox 11">
              <a:extLst>
                <a:ext uri="{FF2B5EF4-FFF2-40B4-BE49-F238E27FC236}">
                  <a16:creationId xmlns:a16="http://schemas.microsoft.com/office/drawing/2014/main" id="{7AE857BB-FDEB-490D-81DA-15351389D2C6}"/>
                </a:ext>
              </a:extLst>
            </p:cNvPr>
            <p:cNvSpPr txBox="1"/>
            <p:nvPr/>
          </p:nvSpPr>
          <p:spPr>
            <a:xfrm>
              <a:off x="231672" y="3160405"/>
              <a:ext cx="3145820" cy="374593"/>
            </a:xfrm>
            <a:prstGeom prst="rect">
              <a:avLst/>
            </a:prstGeom>
            <a:noFill/>
            <a:ln>
              <a:solidFill>
                <a:schemeClr val="tx1"/>
              </a:solidFill>
            </a:ln>
          </p:spPr>
          <p:txBody>
            <a:bodyPr wrap="square" rtlCol="0">
              <a:spAutoFit/>
            </a:bodyPr>
            <a:lstStyle/>
            <a:p>
              <a:pPr algn="ctr" defTabSz="914400">
                <a:defRPr/>
              </a:pPr>
              <a:r>
                <a:rPr lang="en-US" sz="1600" dirty="0"/>
                <a:t>Mortgage Protection</a:t>
              </a:r>
            </a:p>
          </p:txBody>
        </p:sp>
        <p:sp>
          <p:nvSpPr>
            <p:cNvPr id="13" name="TextBox 12">
              <a:extLst>
                <a:ext uri="{FF2B5EF4-FFF2-40B4-BE49-F238E27FC236}">
                  <a16:creationId xmlns:a16="http://schemas.microsoft.com/office/drawing/2014/main" id="{9CD64BD6-E732-417F-A106-3AEFA6D3BD40}"/>
                </a:ext>
              </a:extLst>
            </p:cNvPr>
            <p:cNvSpPr txBox="1"/>
            <p:nvPr/>
          </p:nvSpPr>
          <p:spPr>
            <a:xfrm>
              <a:off x="231672" y="3498959"/>
              <a:ext cx="3145820" cy="374593"/>
            </a:xfrm>
            <a:prstGeom prst="rect">
              <a:avLst/>
            </a:prstGeom>
            <a:noFill/>
            <a:ln>
              <a:solidFill>
                <a:schemeClr val="tx1"/>
              </a:solidFill>
            </a:ln>
          </p:spPr>
          <p:txBody>
            <a:bodyPr wrap="square" rtlCol="0">
              <a:spAutoFit/>
            </a:bodyPr>
            <a:lstStyle/>
            <a:p>
              <a:pPr algn="ctr"/>
              <a:r>
                <a:rPr lang="en-US" sz="1600" dirty="0"/>
                <a:t>Accident only policies</a:t>
              </a:r>
            </a:p>
          </p:txBody>
        </p:sp>
        <p:sp>
          <p:nvSpPr>
            <p:cNvPr id="14" name="TextBox 13">
              <a:extLst>
                <a:ext uri="{FF2B5EF4-FFF2-40B4-BE49-F238E27FC236}">
                  <a16:creationId xmlns:a16="http://schemas.microsoft.com/office/drawing/2014/main" id="{F0E776A7-3D0E-4220-AE3D-EEE7C77DC70A}"/>
                </a:ext>
              </a:extLst>
            </p:cNvPr>
            <p:cNvSpPr txBox="1"/>
            <p:nvPr/>
          </p:nvSpPr>
          <p:spPr>
            <a:xfrm>
              <a:off x="231672" y="3837513"/>
              <a:ext cx="3145820" cy="374593"/>
            </a:xfrm>
            <a:prstGeom prst="rect">
              <a:avLst/>
            </a:prstGeom>
            <a:noFill/>
            <a:ln>
              <a:solidFill>
                <a:schemeClr val="tx1"/>
              </a:solidFill>
            </a:ln>
          </p:spPr>
          <p:txBody>
            <a:bodyPr wrap="square" rtlCol="0">
              <a:spAutoFit/>
            </a:bodyPr>
            <a:lstStyle/>
            <a:p>
              <a:pPr algn="ctr"/>
              <a:r>
                <a:rPr lang="en-US" sz="1600" dirty="0"/>
                <a:t>Critical Illness policies</a:t>
              </a:r>
            </a:p>
          </p:txBody>
        </p:sp>
        <p:sp>
          <p:nvSpPr>
            <p:cNvPr id="15" name="TextBox 14">
              <a:extLst>
                <a:ext uri="{FF2B5EF4-FFF2-40B4-BE49-F238E27FC236}">
                  <a16:creationId xmlns:a16="http://schemas.microsoft.com/office/drawing/2014/main" id="{2418CEF3-3CE6-4C9C-BC89-E8CCDDA08525}"/>
                </a:ext>
              </a:extLst>
            </p:cNvPr>
            <p:cNvSpPr txBox="1"/>
            <p:nvPr/>
          </p:nvSpPr>
          <p:spPr>
            <a:xfrm>
              <a:off x="231672" y="4176067"/>
              <a:ext cx="3145820" cy="374593"/>
            </a:xfrm>
            <a:prstGeom prst="rect">
              <a:avLst/>
            </a:prstGeom>
            <a:noFill/>
            <a:ln>
              <a:solidFill>
                <a:schemeClr val="tx1"/>
              </a:solidFill>
            </a:ln>
          </p:spPr>
          <p:txBody>
            <a:bodyPr wrap="square" rtlCol="0">
              <a:spAutoFit/>
            </a:bodyPr>
            <a:lstStyle/>
            <a:p>
              <a:pPr algn="ctr"/>
              <a:r>
                <a:rPr lang="en-US" sz="1600" dirty="0"/>
                <a:t>Cancer, Heart &amp; Stroke policies</a:t>
              </a:r>
            </a:p>
          </p:txBody>
        </p:sp>
      </p:grpSp>
      <p:sp>
        <p:nvSpPr>
          <p:cNvPr id="16" name="Content Placeholder 2">
            <a:extLst>
              <a:ext uri="{FF2B5EF4-FFF2-40B4-BE49-F238E27FC236}">
                <a16:creationId xmlns:a16="http://schemas.microsoft.com/office/drawing/2014/main" id="{365F07A9-D2E2-41F6-BD57-CBE0D616F3E9}"/>
              </a:ext>
            </a:extLst>
          </p:cNvPr>
          <p:cNvSpPr>
            <a:spLocks noGrp="1"/>
          </p:cNvSpPr>
          <p:nvPr>
            <p:ph idx="1"/>
          </p:nvPr>
        </p:nvSpPr>
        <p:spPr>
          <a:xfrm>
            <a:off x="4045897" y="839452"/>
            <a:ext cx="7559720" cy="1373256"/>
          </a:xfrm>
        </p:spPr>
        <p:txBody>
          <a:bodyPr>
            <a:noAutofit/>
          </a:bodyPr>
          <a:lstStyle/>
          <a:p>
            <a:pPr marL="0" indent="0" algn="just">
              <a:buNone/>
            </a:pPr>
            <a:r>
              <a:rPr lang="en-US" sz="3200" dirty="0"/>
              <a:t>Life Insurance! Use it while you’re still alive if you need to!</a:t>
            </a:r>
          </a:p>
        </p:txBody>
      </p:sp>
      <p:sp>
        <p:nvSpPr>
          <p:cNvPr id="17" name="Oval 16">
            <a:extLst>
              <a:ext uri="{FF2B5EF4-FFF2-40B4-BE49-F238E27FC236}">
                <a16:creationId xmlns:a16="http://schemas.microsoft.com/office/drawing/2014/main" id="{F2C88A5D-95BE-45B3-BA75-F888E5517695}"/>
              </a:ext>
            </a:extLst>
          </p:cNvPr>
          <p:cNvSpPr/>
          <p:nvPr/>
        </p:nvSpPr>
        <p:spPr>
          <a:xfrm>
            <a:off x="11849621" y="540719"/>
            <a:ext cx="4086721" cy="35647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LIFE INSURANCE PICTURE</a:t>
            </a:r>
          </a:p>
          <a:p>
            <a:pPr algn="ctr"/>
            <a:r>
              <a:rPr lang="en-US" dirty="0">
                <a:solidFill>
                  <a:schemeClr val="tx1"/>
                </a:solidFill>
              </a:rPr>
              <a:t>FAMILY</a:t>
            </a:r>
          </a:p>
          <a:p>
            <a:pPr algn="ctr"/>
            <a:r>
              <a:rPr lang="en-US" dirty="0">
                <a:solidFill>
                  <a:schemeClr val="tx1"/>
                </a:solidFill>
              </a:rPr>
              <a:t>LOVED ONES </a:t>
            </a:r>
          </a:p>
          <a:p>
            <a:pPr algn="ctr"/>
            <a:endParaRPr lang="en-US" dirty="0">
              <a:solidFill>
                <a:schemeClr val="tx1"/>
              </a:solidFill>
            </a:endParaRPr>
          </a:p>
        </p:txBody>
      </p:sp>
      <p:sp>
        <p:nvSpPr>
          <p:cNvPr id="19" name="TextBox 18">
            <a:extLst>
              <a:ext uri="{FF2B5EF4-FFF2-40B4-BE49-F238E27FC236}">
                <a16:creationId xmlns:a16="http://schemas.microsoft.com/office/drawing/2014/main" id="{E0235B10-F7A0-4FBB-98E6-6A235EEA14D5}"/>
              </a:ext>
            </a:extLst>
          </p:cNvPr>
          <p:cNvSpPr txBox="1"/>
          <p:nvPr/>
        </p:nvSpPr>
        <p:spPr>
          <a:xfrm>
            <a:off x="4045897" y="2011540"/>
            <a:ext cx="7315717" cy="923330"/>
          </a:xfrm>
          <a:prstGeom prst="rect">
            <a:avLst/>
          </a:prstGeom>
          <a:noFill/>
        </p:spPr>
        <p:txBody>
          <a:bodyPr wrap="square" rtlCol="0">
            <a:spAutoFit/>
          </a:bodyPr>
          <a:lstStyle/>
          <a:p>
            <a:pPr algn="just"/>
            <a:r>
              <a:rPr lang="en-US" dirty="0"/>
              <a:t>All our policies come with a Living Benefits Rider that allows you to accelerate  a portion of your death benefit while you're still alive if you receive a first-time diagnosis of one of sixteen critical illnesses. </a:t>
            </a:r>
          </a:p>
        </p:txBody>
      </p:sp>
      <p:sp>
        <p:nvSpPr>
          <p:cNvPr id="20" name="TextBox 19">
            <a:extLst>
              <a:ext uri="{FF2B5EF4-FFF2-40B4-BE49-F238E27FC236}">
                <a16:creationId xmlns:a16="http://schemas.microsoft.com/office/drawing/2014/main" id="{C7125032-3CA7-47FE-8BF5-5999C067E5C3}"/>
              </a:ext>
            </a:extLst>
          </p:cNvPr>
          <p:cNvSpPr txBox="1"/>
          <p:nvPr/>
        </p:nvSpPr>
        <p:spPr>
          <a:xfrm>
            <a:off x="4289899" y="3122589"/>
            <a:ext cx="6319645" cy="3693319"/>
          </a:xfrm>
          <a:prstGeom prst="rect">
            <a:avLst/>
          </a:prstGeom>
          <a:noFill/>
        </p:spPr>
        <p:txBody>
          <a:bodyPr wrap="square" rtlCol="0">
            <a:spAutoFit/>
          </a:bodyPr>
          <a:lstStyle/>
          <a:p>
            <a:pPr marL="285750" indent="-285750">
              <a:buFont typeface="Wingdings" panose="05000000000000000000" pitchFamily="2" charset="2"/>
              <a:buChar char="v"/>
            </a:pPr>
            <a:r>
              <a:rPr lang="en-US" dirty="0"/>
              <a:t>What is Life Insurance?</a:t>
            </a:r>
          </a:p>
          <a:p>
            <a:pPr marL="742950" lvl="1" indent="-285750">
              <a:buFont typeface="Wingdings" panose="05000000000000000000" pitchFamily="2" charset="2"/>
              <a:buChar char="v"/>
            </a:pPr>
            <a:r>
              <a:rPr lang="en-US" dirty="0"/>
              <a:t>Permanent</a:t>
            </a:r>
          </a:p>
          <a:p>
            <a:pPr marL="742950" lvl="1" indent="-285750">
              <a:buFont typeface="Wingdings" panose="05000000000000000000" pitchFamily="2" charset="2"/>
              <a:buChar char="v"/>
            </a:pPr>
            <a:r>
              <a:rPr lang="en-US" dirty="0"/>
              <a:t>Term</a:t>
            </a:r>
          </a:p>
          <a:p>
            <a:pPr marL="285750" indent="-285750">
              <a:buFont typeface="Wingdings" panose="05000000000000000000" pitchFamily="2" charset="2"/>
              <a:buChar char="v"/>
            </a:pPr>
            <a:r>
              <a:rPr lang="en-US" dirty="0"/>
              <a:t>Who buys Life Insurance?</a:t>
            </a:r>
          </a:p>
          <a:p>
            <a:pPr marL="742950" lvl="1" indent="-285750">
              <a:buFont typeface="Wingdings" panose="05000000000000000000" pitchFamily="2" charset="2"/>
              <a:buChar char="v"/>
            </a:pPr>
            <a:r>
              <a:rPr lang="en-US" dirty="0"/>
              <a:t>Individuals</a:t>
            </a:r>
          </a:p>
          <a:p>
            <a:pPr marL="742950" lvl="1" indent="-285750">
              <a:buFont typeface="Wingdings" panose="05000000000000000000" pitchFamily="2" charset="2"/>
              <a:buChar char="v"/>
            </a:pPr>
            <a:r>
              <a:rPr lang="en-US" dirty="0"/>
              <a:t>Families</a:t>
            </a:r>
          </a:p>
          <a:p>
            <a:pPr marL="742950" lvl="1" indent="-285750">
              <a:buFont typeface="Wingdings" panose="05000000000000000000" pitchFamily="2" charset="2"/>
              <a:buChar char="v"/>
            </a:pPr>
            <a:r>
              <a:rPr lang="en-US" dirty="0"/>
              <a:t>Business Owners</a:t>
            </a:r>
          </a:p>
          <a:p>
            <a:pPr marL="742950" lvl="1" indent="-285750">
              <a:buFont typeface="Wingdings" panose="05000000000000000000" pitchFamily="2" charset="2"/>
              <a:buChar char="v"/>
            </a:pPr>
            <a:r>
              <a:rPr lang="en-US" dirty="0"/>
              <a:t>Business Partners</a:t>
            </a:r>
          </a:p>
          <a:p>
            <a:pPr marL="285750" indent="-285750">
              <a:buFont typeface="Wingdings" panose="05000000000000000000" pitchFamily="2" charset="2"/>
              <a:buChar char="v"/>
            </a:pPr>
            <a:r>
              <a:rPr lang="en-US" dirty="0"/>
              <a:t>How do I know if I qualify for Life Insurance?</a:t>
            </a:r>
          </a:p>
          <a:p>
            <a:pPr marL="285750" indent="-285750">
              <a:buFont typeface="Wingdings" panose="05000000000000000000" pitchFamily="2" charset="2"/>
              <a:buChar char="v"/>
            </a:pPr>
            <a:r>
              <a:rPr lang="en-US" dirty="0"/>
              <a:t>What does Life Insurance Cover?</a:t>
            </a:r>
          </a:p>
          <a:p>
            <a:pPr marL="285750" indent="-285750">
              <a:buFont typeface="Wingdings" panose="05000000000000000000" pitchFamily="2" charset="2"/>
              <a:buChar char="v"/>
            </a:pPr>
            <a:r>
              <a:rPr lang="en-US" dirty="0"/>
              <a:t>How much does it cost?</a:t>
            </a:r>
          </a:p>
          <a:p>
            <a:pPr marL="285750" indent="-285750">
              <a:buFont typeface="Wingdings" panose="05000000000000000000" pitchFamily="2" charset="2"/>
              <a:buChar char="v"/>
            </a:pPr>
            <a:r>
              <a:rPr lang="en-US" dirty="0"/>
              <a:t>How does it work?</a:t>
            </a:r>
          </a:p>
          <a:p>
            <a:pPr marL="285750" indent="-285750">
              <a:buFont typeface="Wingdings" panose="05000000000000000000" pitchFamily="2" charset="2"/>
              <a:buChar char="v"/>
            </a:pPr>
            <a:r>
              <a:rPr lang="en-US" dirty="0"/>
              <a:t>How do I learn more or sign up?</a:t>
            </a:r>
          </a:p>
        </p:txBody>
      </p:sp>
      <p:sp>
        <p:nvSpPr>
          <p:cNvPr id="18" name="TextBox 17">
            <a:extLst>
              <a:ext uri="{FF2B5EF4-FFF2-40B4-BE49-F238E27FC236}">
                <a16:creationId xmlns:a16="http://schemas.microsoft.com/office/drawing/2014/main" id="{E3915359-05DA-48FF-9110-AA19ECC886D7}"/>
              </a:ext>
            </a:extLst>
          </p:cNvPr>
          <p:cNvSpPr txBox="1"/>
          <p:nvPr/>
        </p:nvSpPr>
        <p:spPr>
          <a:xfrm>
            <a:off x="911567" y="2542963"/>
            <a:ext cx="2890326" cy="338554"/>
          </a:xfrm>
          <a:prstGeom prst="rect">
            <a:avLst/>
          </a:prstGeom>
          <a:noFill/>
          <a:ln>
            <a:solidFill>
              <a:schemeClr val="tx1"/>
            </a:solidFill>
          </a:ln>
        </p:spPr>
        <p:txBody>
          <a:bodyPr wrap="square" rtlCol="0">
            <a:spAutoFit/>
          </a:bodyPr>
          <a:lstStyle/>
          <a:p>
            <a:pPr algn="ctr" defTabSz="914400">
              <a:defRPr/>
            </a:pPr>
            <a:r>
              <a:rPr lang="en-US" sz="1600" b="1" dirty="0"/>
              <a:t>Life Insurance </a:t>
            </a:r>
          </a:p>
        </p:txBody>
      </p:sp>
      <p:grpSp>
        <p:nvGrpSpPr>
          <p:cNvPr id="21" name="Group 20">
            <a:extLst>
              <a:ext uri="{FF2B5EF4-FFF2-40B4-BE49-F238E27FC236}">
                <a16:creationId xmlns:a16="http://schemas.microsoft.com/office/drawing/2014/main" id="{24507CE1-6320-4643-8CC4-73F9E18C6584}"/>
              </a:ext>
            </a:extLst>
          </p:cNvPr>
          <p:cNvGrpSpPr/>
          <p:nvPr/>
        </p:nvGrpSpPr>
        <p:grpSpPr>
          <a:xfrm>
            <a:off x="5740328" y="7764980"/>
            <a:ext cx="3811199" cy="672828"/>
            <a:chOff x="953644" y="2045403"/>
            <a:chExt cx="3811199" cy="672828"/>
          </a:xfrm>
        </p:grpSpPr>
        <p:sp>
          <p:nvSpPr>
            <p:cNvPr id="22" name="Rectangle: Rounded Corners 21">
              <a:extLst>
                <a:ext uri="{FF2B5EF4-FFF2-40B4-BE49-F238E27FC236}">
                  <a16:creationId xmlns:a16="http://schemas.microsoft.com/office/drawing/2014/main" id="{C42E4EB8-A7A8-4C9F-A9A1-603F351F4185}"/>
                </a:ext>
              </a:extLst>
            </p:cNvPr>
            <p:cNvSpPr/>
            <p:nvPr/>
          </p:nvSpPr>
          <p:spPr>
            <a:xfrm>
              <a:off x="953644"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23" name="Rectangle: Rounded Corners 22">
              <a:extLst>
                <a:ext uri="{FF2B5EF4-FFF2-40B4-BE49-F238E27FC236}">
                  <a16:creationId xmlns:a16="http://schemas.microsoft.com/office/drawing/2014/main" id="{13C7B9AC-2F61-425E-88E7-B770DECFB366}"/>
                </a:ext>
              </a:extLst>
            </p:cNvPr>
            <p:cNvSpPr/>
            <p:nvPr/>
          </p:nvSpPr>
          <p:spPr>
            <a:xfrm>
              <a:off x="1600763"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24" name="Rectangle: Rounded Corners 23">
              <a:extLst>
                <a:ext uri="{FF2B5EF4-FFF2-40B4-BE49-F238E27FC236}">
                  <a16:creationId xmlns:a16="http://schemas.microsoft.com/office/drawing/2014/main" id="{AF00A631-DA40-47CC-8C70-D2B7494948FE}"/>
                </a:ext>
              </a:extLst>
            </p:cNvPr>
            <p:cNvSpPr/>
            <p:nvPr/>
          </p:nvSpPr>
          <p:spPr>
            <a:xfrm>
              <a:off x="2247886"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25" name="Rectangle: Rounded Corners 24">
              <a:extLst>
                <a:ext uri="{FF2B5EF4-FFF2-40B4-BE49-F238E27FC236}">
                  <a16:creationId xmlns:a16="http://schemas.microsoft.com/office/drawing/2014/main" id="{C9B13456-7907-4299-A6B4-5238509420B8}"/>
                </a:ext>
              </a:extLst>
            </p:cNvPr>
            <p:cNvSpPr/>
            <p:nvPr/>
          </p:nvSpPr>
          <p:spPr>
            <a:xfrm>
              <a:off x="2888689"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26" name="Rectangle: Rounded Corners 25">
              <a:extLst>
                <a:ext uri="{FF2B5EF4-FFF2-40B4-BE49-F238E27FC236}">
                  <a16:creationId xmlns:a16="http://schemas.microsoft.com/office/drawing/2014/main" id="{C10F34C6-028C-4971-AD49-56670733B2AB}"/>
                </a:ext>
              </a:extLst>
            </p:cNvPr>
            <p:cNvSpPr/>
            <p:nvPr/>
          </p:nvSpPr>
          <p:spPr>
            <a:xfrm>
              <a:off x="3548508"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27" name="Rectangle: Rounded Corners 26">
              <a:extLst>
                <a:ext uri="{FF2B5EF4-FFF2-40B4-BE49-F238E27FC236}">
                  <a16:creationId xmlns:a16="http://schemas.microsoft.com/office/drawing/2014/main" id="{E541CD20-D8E3-43E1-9217-101DC77ECCAC}"/>
                </a:ext>
              </a:extLst>
            </p:cNvPr>
            <p:cNvSpPr/>
            <p:nvPr/>
          </p:nvSpPr>
          <p:spPr>
            <a:xfrm>
              <a:off x="4208336" y="2045403"/>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28" name="Rectangle: Rounded Corners 27">
              <a:extLst>
                <a:ext uri="{FF2B5EF4-FFF2-40B4-BE49-F238E27FC236}">
                  <a16:creationId xmlns:a16="http://schemas.microsoft.com/office/drawing/2014/main" id="{EBCC6BEA-2602-40AF-B7DE-38473EF1D83F}"/>
                </a:ext>
              </a:extLst>
            </p:cNvPr>
            <p:cNvSpPr/>
            <p:nvPr/>
          </p:nvSpPr>
          <p:spPr>
            <a:xfrm>
              <a:off x="953644"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29" name="Rectangle: Rounded Corners 28">
              <a:extLst>
                <a:ext uri="{FF2B5EF4-FFF2-40B4-BE49-F238E27FC236}">
                  <a16:creationId xmlns:a16="http://schemas.microsoft.com/office/drawing/2014/main" id="{97126D8B-3B37-4B15-BFD8-2CDA14FBD8B9}"/>
                </a:ext>
              </a:extLst>
            </p:cNvPr>
            <p:cNvSpPr/>
            <p:nvPr/>
          </p:nvSpPr>
          <p:spPr>
            <a:xfrm>
              <a:off x="1600763"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30" name="Rectangle: Rounded Corners 29">
              <a:extLst>
                <a:ext uri="{FF2B5EF4-FFF2-40B4-BE49-F238E27FC236}">
                  <a16:creationId xmlns:a16="http://schemas.microsoft.com/office/drawing/2014/main" id="{3030DED4-8E8B-4696-9F9F-BF759E24E405}"/>
                </a:ext>
              </a:extLst>
            </p:cNvPr>
            <p:cNvSpPr/>
            <p:nvPr/>
          </p:nvSpPr>
          <p:spPr>
            <a:xfrm>
              <a:off x="2247886"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31" name="Rectangle: Rounded Corners 30">
              <a:extLst>
                <a:ext uri="{FF2B5EF4-FFF2-40B4-BE49-F238E27FC236}">
                  <a16:creationId xmlns:a16="http://schemas.microsoft.com/office/drawing/2014/main" id="{489EA70B-0A08-4C0F-AE27-ACA6B8B6A2E6}"/>
                </a:ext>
              </a:extLst>
            </p:cNvPr>
            <p:cNvSpPr/>
            <p:nvPr/>
          </p:nvSpPr>
          <p:spPr>
            <a:xfrm>
              <a:off x="2888689"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32" name="Rectangle: Rounded Corners 31">
              <a:extLst>
                <a:ext uri="{FF2B5EF4-FFF2-40B4-BE49-F238E27FC236}">
                  <a16:creationId xmlns:a16="http://schemas.microsoft.com/office/drawing/2014/main" id="{A8D17BFC-8FCD-45E0-90AD-A85A0CB17D11}"/>
                </a:ext>
              </a:extLst>
            </p:cNvPr>
            <p:cNvSpPr/>
            <p:nvPr/>
          </p:nvSpPr>
          <p:spPr>
            <a:xfrm>
              <a:off x="3548508"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sp>
          <p:nvSpPr>
            <p:cNvPr id="33" name="Rectangle: Rounded Corners 32">
              <a:extLst>
                <a:ext uri="{FF2B5EF4-FFF2-40B4-BE49-F238E27FC236}">
                  <a16:creationId xmlns:a16="http://schemas.microsoft.com/office/drawing/2014/main" id="{0E798D3F-EE2C-4FEA-8734-457E322E0F41}"/>
                </a:ext>
              </a:extLst>
            </p:cNvPr>
            <p:cNvSpPr/>
            <p:nvPr/>
          </p:nvSpPr>
          <p:spPr>
            <a:xfrm>
              <a:off x="4208336" y="2427469"/>
              <a:ext cx="556507" cy="2907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LOGO</a:t>
              </a:r>
            </a:p>
          </p:txBody>
        </p:sp>
      </p:grpSp>
      <p:sp>
        <p:nvSpPr>
          <p:cNvPr id="34" name="Rectangle 33">
            <a:extLst>
              <a:ext uri="{FF2B5EF4-FFF2-40B4-BE49-F238E27FC236}">
                <a16:creationId xmlns:a16="http://schemas.microsoft.com/office/drawing/2014/main" id="{C02DFA91-DFE9-4F45-931B-F9A0E6AB1C6D}"/>
              </a:ext>
            </a:extLst>
          </p:cNvPr>
          <p:cNvSpPr/>
          <p:nvPr/>
        </p:nvSpPr>
        <p:spPr>
          <a:xfrm>
            <a:off x="6121913" y="7280834"/>
            <a:ext cx="3106919" cy="484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Our Preferred Life Carrier Partners</a:t>
            </a:r>
          </a:p>
        </p:txBody>
      </p:sp>
      <p:sp>
        <p:nvSpPr>
          <p:cNvPr id="35" name="Rectangle: Rounded Corners 34">
            <a:extLst>
              <a:ext uri="{FF2B5EF4-FFF2-40B4-BE49-F238E27FC236}">
                <a16:creationId xmlns:a16="http://schemas.microsoft.com/office/drawing/2014/main" id="{DC1F0D35-1F01-4916-B8A5-70205BA6D509}"/>
              </a:ext>
            </a:extLst>
          </p:cNvPr>
          <p:cNvSpPr/>
          <p:nvPr/>
        </p:nvSpPr>
        <p:spPr>
          <a:xfrm>
            <a:off x="12786457" y="4494784"/>
            <a:ext cx="2679286" cy="944880"/>
          </a:xfrm>
          <a:prstGeom prst="roundRect">
            <a:avLst/>
          </a:prstGeom>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Schedule an Appointment</a:t>
            </a:r>
          </a:p>
        </p:txBody>
      </p:sp>
      <p:sp>
        <p:nvSpPr>
          <p:cNvPr id="36" name="Rectangle 35">
            <a:extLst>
              <a:ext uri="{FF2B5EF4-FFF2-40B4-BE49-F238E27FC236}">
                <a16:creationId xmlns:a16="http://schemas.microsoft.com/office/drawing/2014/main" id="{DD2397E1-91B5-4079-ABA0-4A5DBC0E7EA2}"/>
              </a:ext>
            </a:extLst>
          </p:cNvPr>
          <p:cNvSpPr/>
          <p:nvPr/>
        </p:nvSpPr>
        <p:spPr>
          <a:xfrm>
            <a:off x="911567" y="6315808"/>
            <a:ext cx="2890326" cy="21369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 Testimony on </a:t>
            </a:r>
          </a:p>
          <a:p>
            <a:pPr algn="ctr"/>
            <a:r>
              <a:rPr lang="en-US" dirty="0">
                <a:solidFill>
                  <a:schemeClr val="tx1"/>
                </a:solidFill>
              </a:rPr>
              <a:t>Value of Life Insurance</a:t>
            </a:r>
          </a:p>
        </p:txBody>
      </p:sp>
      <p:sp>
        <p:nvSpPr>
          <p:cNvPr id="37" name="TextBox 36">
            <a:extLst>
              <a:ext uri="{FF2B5EF4-FFF2-40B4-BE49-F238E27FC236}">
                <a16:creationId xmlns:a16="http://schemas.microsoft.com/office/drawing/2014/main" id="{A2B1747A-CFFF-4526-853A-63F063604A9D}"/>
              </a:ext>
            </a:extLst>
          </p:cNvPr>
          <p:cNvSpPr txBox="1"/>
          <p:nvPr/>
        </p:nvSpPr>
        <p:spPr>
          <a:xfrm>
            <a:off x="911567" y="2229057"/>
            <a:ext cx="2890326" cy="338554"/>
          </a:xfrm>
          <a:prstGeom prst="rect">
            <a:avLst/>
          </a:prstGeom>
          <a:noFill/>
          <a:ln>
            <a:solidFill>
              <a:schemeClr val="tx1"/>
            </a:solidFill>
          </a:ln>
        </p:spPr>
        <p:txBody>
          <a:bodyPr wrap="square" rtlCol="0">
            <a:spAutoFit/>
          </a:bodyPr>
          <a:lstStyle/>
          <a:p>
            <a:pPr algn="ctr"/>
            <a:r>
              <a:rPr lang="en-US" sz="1600" dirty="0"/>
              <a:t>Speak to a Professional</a:t>
            </a:r>
          </a:p>
        </p:txBody>
      </p:sp>
    </p:spTree>
    <p:extLst>
      <p:ext uri="{BB962C8B-B14F-4D97-AF65-F5344CB8AC3E}">
        <p14:creationId xmlns:p14="http://schemas.microsoft.com/office/powerpoint/2010/main" val="4113220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TotalTime>
  <Words>1042</Words>
  <Application>Microsoft Office PowerPoint</Application>
  <PresentationFormat>Custom</PresentationFormat>
  <Paragraphs>242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Speak to a Professional</vt:lpstr>
      <vt:lpstr>Life Insurance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LegendaryFIT .com</dc:creator>
  <cp:lastModifiedBy>LegendaryFIT .com</cp:lastModifiedBy>
  <cp:revision>5</cp:revision>
  <dcterms:created xsi:type="dcterms:W3CDTF">2020-05-20T19:28:39Z</dcterms:created>
  <dcterms:modified xsi:type="dcterms:W3CDTF">2020-06-14T21:10:29Z</dcterms:modified>
</cp:coreProperties>
</file>