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youtube.com/v/XmAubIoL0nc" TargetMode="External"/><Relationship Id="rId4" Type="http://schemas.openxmlformats.org/officeDocument/2006/relationships/image" Target="../media/image0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0124D"/>
        </a:solidFill>
      </p:bgPr>
    </p:bg>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tIns="91425">
            <a:noAutofit/>
          </a:bodyPr>
          <a:lstStyle/>
          <a:p>
            <a:pPr lvl="0">
              <a:spcBef>
                <a:spcPts val="0"/>
              </a:spcBef>
              <a:buNone/>
            </a:pPr>
            <a:r>
              <a:rPr lang="en">
                <a:solidFill>
                  <a:srgbClr val="FFFFFF"/>
                </a:solidFill>
                <a:latin typeface="Times New Roman"/>
                <a:ea typeface="Times New Roman"/>
                <a:cs typeface="Times New Roman"/>
                <a:sym typeface="Times New Roman"/>
              </a:rPr>
              <a:t>Internet’s Impact on our lives</a:t>
            </a:r>
          </a:p>
        </p:txBody>
      </p:sp>
      <p:sp>
        <p:nvSpPr>
          <p:cNvPr id="55" name="Shape 55"/>
          <p:cNvSpPr txBox="1"/>
          <p:nvPr>
            <p:ph idx="1" type="subTitle"/>
          </p:nvPr>
        </p:nvSpPr>
        <p:spPr>
          <a:xfrm>
            <a:off x="1461875" y="4022575"/>
            <a:ext cx="7370400" cy="755400"/>
          </a:xfrm>
          <a:prstGeom prst="rect">
            <a:avLst/>
          </a:prstGeom>
        </p:spPr>
        <p:txBody>
          <a:bodyPr anchorCtr="0" anchor="t" bIns="91425" lIns="91425" rIns="91425" tIns="91425">
            <a:noAutofit/>
          </a:bodyPr>
          <a:lstStyle/>
          <a:p>
            <a:pPr indent="0" lvl="0" marL="3200400" algn="l">
              <a:spcBef>
                <a:spcPts val="0"/>
              </a:spcBef>
              <a:buNone/>
            </a:pPr>
            <a:r>
              <a:rPr lang="en">
                <a:latin typeface="Times New Roman"/>
                <a:ea typeface="Times New Roman"/>
                <a:cs typeface="Times New Roman"/>
                <a:sym typeface="Times New Roman"/>
              </a:rPr>
              <a:t>By:Marcus E, Matthew C</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0124D"/>
        </a:solidFill>
      </p:bgPr>
    </p:bg>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FFFFFF"/>
                </a:solidFill>
                <a:latin typeface="Times New Roman"/>
                <a:ea typeface="Times New Roman"/>
                <a:cs typeface="Times New Roman"/>
                <a:sym typeface="Times New Roman"/>
              </a:rPr>
              <a:t>Background Story</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latin typeface="Times New Roman"/>
                <a:ea typeface="Times New Roman"/>
                <a:cs typeface="Times New Roman"/>
                <a:sym typeface="Times New Roman"/>
              </a:rPr>
              <a:t>Without the internet the world of gaming could have never been the way it is today. A lot of people these days use gaming in which pertains to the internet. It's a way to chat with friends within a long distance and play the games you love at the same time. If internet would have not been here would you ever enjoy the game the same way that you do when playing with friends. Obviously not so the internet is something that has change the world of gaming within its entirety.</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0124D"/>
        </a:solidFill>
      </p:bgPr>
    </p:bg>
    <p:spTree>
      <p:nvGrpSpPr>
        <p:cNvPr id="65" name="Shape 65"/>
        <p:cNvGrpSpPr/>
        <p:nvPr/>
      </p:nvGrpSpPr>
      <p:grpSpPr>
        <a:xfrm>
          <a:off x="0" y="0"/>
          <a:ext cx="0" cy="0"/>
          <a:chOff x="0" y="0"/>
          <a:chExt cx="0" cy="0"/>
        </a:xfrm>
      </p:grpSpPr>
      <p:sp>
        <p:nvSpPr>
          <p:cNvPr id="66" name="Shape 66"/>
          <p:cNvSpPr txBox="1"/>
          <p:nvPr>
            <p:ph type="title"/>
          </p:nvPr>
        </p:nvSpPr>
        <p:spPr>
          <a:xfrm>
            <a:off x="311700" y="414275"/>
            <a:ext cx="8520600" cy="572700"/>
          </a:xfrm>
          <a:prstGeom prst="rect">
            <a:avLst/>
          </a:prstGeom>
        </p:spPr>
        <p:txBody>
          <a:bodyPr anchorCtr="0" anchor="t" bIns="91425" lIns="91425" rIns="91425" tIns="91425">
            <a:noAutofit/>
          </a:bodyPr>
          <a:lstStyle/>
          <a:p>
            <a:pPr lvl="0">
              <a:spcBef>
                <a:spcPts val="0"/>
              </a:spcBef>
              <a:buNone/>
            </a:pPr>
            <a:r>
              <a:rPr lang="en">
                <a:solidFill>
                  <a:srgbClr val="FFFFFF"/>
                </a:solidFill>
                <a:latin typeface="Times New Roman"/>
                <a:ea typeface="Times New Roman"/>
                <a:cs typeface="Times New Roman"/>
                <a:sym typeface="Times New Roman"/>
              </a:rPr>
              <a:t>Using ASCII art to code a line of text</a:t>
            </a:r>
          </a:p>
        </p:txBody>
      </p:sp>
      <p:sp>
        <p:nvSpPr>
          <p:cNvPr id="67" name="Shape 67"/>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lvl="0" rtl="0">
              <a:spcBef>
                <a:spcPts val="1100"/>
              </a:spcBef>
              <a:spcAft>
                <a:spcPts val="1100"/>
              </a:spcAft>
              <a:buNone/>
            </a:pPr>
            <a:r>
              <a:t/>
            </a:r>
            <a:endParaRPr sz="1000">
              <a:solidFill>
                <a:schemeClr val="dk1"/>
              </a:solidFill>
              <a:highlight>
                <a:srgbClr val="FFFFFF"/>
              </a:highlight>
            </a:endParaRPr>
          </a:p>
          <a:p>
            <a:pPr lvl="0" rtl="0">
              <a:spcBef>
                <a:spcPts val="1100"/>
              </a:spcBef>
              <a:spcAft>
                <a:spcPts val="1100"/>
              </a:spcAft>
              <a:buNone/>
            </a:pPr>
            <a:r>
              <a:t/>
            </a:r>
            <a:endParaRPr sz="1000">
              <a:solidFill>
                <a:schemeClr val="dk1"/>
              </a:solidFill>
              <a:highlight>
                <a:srgbClr val="FFFFFF"/>
              </a:highlight>
            </a:endParaRPr>
          </a:p>
          <a:p>
            <a:pPr indent="457200" lvl="0" rtl="0">
              <a:spcBef>
                <a:spcPts val="1100"/>
              </a:spcBef>
              <a:spcAft>
                <a:spcPts val="1100"/>
              </a:spcAft>
              <a:buNone/>
            </a:pPr>
            <a:r>
              <a:rPr lang="en" sz="1000">
                <a:solidFill>
                  <a:srgbClr val="0000FF"/>
                </a:solidFill>
                <a:highlight>
                  <a:srgbClr val="FFFFFF"/>
                </a:highlight>
              </a:rPr>
              <a:t>//     _    _    _     _    _     _     _     _      _     _      _     _     _     _     _     _     _  </a:t>
            </a:r>
            <a:br>
              <a:rPr lang="en" sz="1000">
                <a:solidFill>
                  <a:srgbClr val="0000FF"/>
                </a:solidFill>
                <a:highlight>
                  <a:srgbClr val="FFFFFF"/>
                </a:highlight>
              </a:rPr>
            </a:br>
            <a:r>
              <a:rPr lang="en" sz="1000">
                <a:solidFill>
                  <a:srgbClr val="0000FF"/>
                </a:solidFill>
                <a:highlight>
                  <a:srgbClr val="FFFFFF"/>
                </a:highlight>
              </a:rPr>
              <a:t>	//   ( T ) ( h ) ( e ) ( w ) ( o ) ( r ) ( l ) ( d ) ( o ) ( f ) ( g ) ( a ) ( m ) ( i ) ( n ) ( g )</a:t>
            </a:r>
            <a:br>
              <a:rPr lang="en" sz="1000">
                <a:solidFill>
                  <a:srgbClr val="0000FF"/>
                </a:solidFill>
                <a:highlight>
                  <a:srgbClr val="FFFFFF"/>
                </a:highlight>
              </a:rPr>
            </a:br>
            <a:r>
              <a:rPr lang="en" sz="1000">
                <a:solidFill>
                  <a:srgbClr val="0000FF"/>
                </a:solidFill>
                <a:highlight>
                  <a:srgbClr val="FFFFFF"/>
                </a:highlight>
              </a:rPr>
              <a:t>	//    _    _     _     _    _     _     _    _       _     _      _     _     _     _      _     _    _</a:t>
            </a:r>
          </a:p>
          <a:p>
            <a:pPr lvl="0" rtl="0">
              <a:spcBef>
                <a:spcPts val="1100"/>
              </a:spcBef>
              <a:spcAft>
                <a:spcPts val="1100"/>
              </a:spcAft>
              <a:buClr>
                <a:schemeClr val="dk1"/>
              </a:buClr>
              <a:buSzPct val="110000"/>
              <a:buFont typeface="Arial"/>
              <a:buNone/>
            </a:pPr>
            <a:r>
              <a:t/>
            </a:r>
            <a:endParaRPr sz="1000">
              <a:solidFill>
                <a:schemeClr val="dk1"/>
              </a:solidFill>
              <a:highlight>
                <a:srgbClr val="FFFFFF"/>
              </a:highlight>
            </a:endParaRPr>
          </a:p>
          <a:p>
            <a:pPr lvl="0" rtl="0">
              <a:spcBef>
                <a:spcPts val="1100"/>
              </a:spcBef>
              <a:spcAft>
                <a:spcPts val="1100"/>
              </a:spcAft>
              <a:buClr>
                <a:schemeClr val="dk1"/>
              </a:buClr>
              <a:buSzPct val="110000"/>
              <a:buFont typeface="Arial"/>
              <a:buNone/>
            </a:pPr>
            <a:r>
              <a:t/>
            </a:r>
            <a:endParaRPr sz="1000">
              <a:solidFill>
                <a:schemeClr val="dk1"/>
              </a:solidFill>
              <a:highlight>
                <a:srgbClr val="FFFFFF"/>
              </a:highlight>
            </a:endParaRPr>
          </a:p>
          <a:p>
            <a:pPr lvl="0" rtl="0">
              <a:spcBef>
                <a:spcPts val="0"/>
              </a:spcBef>
              <a:buNone/>
            </a:pPr>
            <a:r>
              <a:t/>
            </a:r>
            <a:endParaRPr/>
          </a:p>
        </p:txBody>
      </p:sp>
      <p:sp>
        <p:nvSpPr>
          <p:cNvPr id="68" name="Shape 68"/>
          <p:cNvSpPr/>
          <p:nvPr/>
        </p:nvSpPr>
        <p:spPr>
          <a:xfrm>
            <a:off x="476125" y="3414473"/>
            <a:ext cx="8191740" cy="856616"/>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FF0000"/>
                </a:solidFill>
                <a:latin typeface="Arial"/>
              </a:rPr>
              <a:t>The world of gaming</a:t>
            </a:r>
          </a:p>
        </p:txBody>
      </p:sp>
      <p:sp>
        <p:nvSpPr>
          <p:cNvPr id="69" name="Shape 69"/>
          <p:cNvSpPr txBox="1"/>
          <p:nvPr/>
        </p:nvSpPr>
        <p:spPr>
          <a:xfrm>
            <a:off x="601675" y="3456562"/>
            <a:ext cx="8191800" cy="8565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70" name="Shape 70"/>
          <p:cNvSpPr/>
          <p:nvPr/>
        </p:nvSpPr>
        <p:spPr>
          <a:xfrm>
            <a:off x="534800" y="3414473"/>
            <a:ext cx="8191740" cy="856616"/>
          </a:xfrm>
          <a:prstGeom prst="rect">
            <a:avLst/>
          </a:prstGeom>
        </p:spPr>
        <p:txBody>
          <a:bodyPr>
            <a:prstTxWarp prst="textPlain"/>
          </a:bodyPr>
          <a:lstStyle/>
          <a:p>
            <a:pPr lvl="0" algn="ctr"/>
            <a:r>
              <a:rPr b="0" i="0">
                <a:ln cap="flat" cmpd="sng" w="9525">
                  <a:solidFill>
                    <a:schemeClr val="dk2"/>
                  </a:solidFill>
                  <a:prstDash val="solid"/>
                  <a:round/>
                  <a:headEnd len="med" w="med" type="none"/>
                  <a:tailEnd len="med" w="med" type="none"/>
                </a:ln>
                <a:solidFill>
                  <a:srgbClr val="FFFF00"/>
                </a:solidFill>
                <a:latin typeface="Arial"/>
              </a:rPr>
              <a:t>The world of gaming</a:t>
            </a: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20124D"/>
        </a:solidFill>
      </p:bgPr>
    </p:bg>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t/>
            </a:r>
            <a:endParaRPr/>
          </a:p>
        </p:txBody>
      </p:sp>
      <p:sp>
        <p:nvSpPr>
          <p:cNvPr id="76" name="Shape 76"/>
          <p:cNvSpPr txBox="1"/>
          <p:nvPr>
            <p:ph idx="1" type="body"/>
          </p:nvPr>
        </p:nvSpPr>
        <p:spPr>
          <a:xfrm>
            <a:off x="4977325" y="290825"/>
            <a:ext cx="3855000" cy="4278000"/>
          </a:xfrm>
          <a:prstGeom prst="rect">
            <a:avLst/>
          </a:prstGeom>
        </p:spPr>
        <p:txBody>
          <a:bodyPr anchorCtr="0" anchor="t" bIns="91425" lIns="91425" rIns="91425" tIns="91425">
            <a:noAutofit/>
          </a:bodyPr>
          <a:lstStyle/>
          <a:p>
            <a:pPr lvl="0">
              <a:spcBef>
                <a:spcPts val="0"/>
              </a:spcBef>
              <a:buNone/>
            </a:pPr>
            <a:r>
              <a:rPr lang="en">
                <a:solidFill>
                  <a:srgbClr val="FFFFFF"/>
                </a:solidFill>
                <a:latin typeface="Times New Roman"/>
                <a:ea typeface="Times New Roman"/>
                <a:cs typeface="Times New Roman"/>
                <a:sym typeface="Times New Roman"/>
              </a:rPr>
              <a:t>This video contains a clip of online gameplay and using the internet to broadcast gameplay. Without the internet his would not be able to be achieved. It makes things for fun when the word “multiplayer” becomes incorporated. Instead of using of phone lines as internet you have wireless internet.</a:t>
            </a:r>
          </a:p>
        </p:txBody>
      </p:sp>
      <p:sp>
        <p:nvSpPr>
          <p:cNvPr id="77" name="Shape 77">
            <a:hlinkClick r:id="rId3"/>
          </p:cNvPr>
          <p:cNvSpPr/>
          <p:nvPr/>
        </p:nvSpPr>
        <p:spPr>
          <a:xfrm>
            <a:off x="174525" y="169400"/>
            <a:ext cx="4572000" cy="4804700"/>
          </a:xfrm>
          <a:prstGeom prst="rect">
            <a:avLst/>
          </a:prstGeom>
          <a:blipFill>
            <a:blip r:embed="rId4">
              <a:alphaModFix/>
            </a:blip>
            <a:stretch>
              <a:fillRect/>
            </a:stretch>
          </a:blipFill>
          <a:ln>
            <a:noFill/>
          </a:ln>
        </p:spPr>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