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28A4-A4D9-480D-B986-22F144A1257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E272-47A7-41BD-A159-AD3CF55DE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28A4-A4D9-480D-B986-22F144A1257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E272-47A7-41BD-A159-AD3CF55DE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0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28A4-A4D9-480D-B986-22F144A1257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E272-47A7-41BD-A159-AD3CF55DE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16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28A4-A4D9-480D-B986-22F144A1257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E272-47A7-41BD-A159-AD3CF55DE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84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28A4-A4D9-480D-B986-22F144A1257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E272-47A7-41BD-A159-AD3CF55DE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93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28A4-A4D9-480D-B986-22F144A1257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E272-47A7-41BD-A159-AD3CF55DE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08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28A4-A4D9-480D-B986-22F144A1257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E272-47A7-41BD-A159-AD3CF55DE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3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28A4-A4D9-480D-B986-22F144A1257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E272-47A7-41BD-A159-AD3CF55DE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13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28A4-A4D9-480D-B986-22F144A1257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E272-47A7-41BD-A159-AD3CF55DE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5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28A4-A4D9-480D-B986-22F144A1257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E272-47A7-41BD-A159-AD3CF55DE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28A4-A4D9-480D-B986-22F144A1257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E272-47A7-41BD-A159-AD3CF55DE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4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28A4-A4D9-480D-B986-22F144A1257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E272-47A7-41BD-A159-AD3CF55DE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9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28A4-A4D9-480D-B986-22F144A1257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E272-47A7-41BD-A159-AD3CF55DE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1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28A4-A4D9-480D-B986-22F144A1257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E272-47A7-41BD-A159-AD3CF55DE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4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28A4-A4D9-480D-B986-22F144A1257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E272-47A7-41BD-A159-AD3CF55DE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9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28A4-A4D9-480D-B986-22F144A1257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E272-47A7-41BD-A159-AD3CF55DE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2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D1928A4-A4D9-480D-B986-22F144A1257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B59E272-47A7-41BD-A159-AD3CF55DE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8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D1928A4-A4D9-480D-B986-22F144A1257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B59E272-47A7-41BD-A159-AD3CF55DE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2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335B4-AA7B-45C7-B390-F79F6BA87E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Urban Rider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4F4D2-F7CD-4031-A266-AB799AE90F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10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45AF9-A94F-45FC-937B-C0027C5C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Descrierea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proiectului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1EB5D-3351-4BFA-8010-30213431D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Urban Rider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aplica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ție de mobilitate urbană pentru depasare rapidă, eficientă și ecologică care combină multiple tipuri de transport:</a:t>
            </a:r>
          </a:p>
          <a:p>
            <a:pPr lvl="1"/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Transport în comun</a:t>
            </a:r>
          </a:p>
          <a:p>
            <a:pPr lvl="1"/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Ride sharing</a:t>
            </a:r>
          </a:p>
          <a:p>
            <a:pPr lvl="1"/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Bike, scooter &amp; rollerskates rental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92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D067F-8286-49FB-902B-819BE3B4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CARACTERISTICI UTILIZATOR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4AB52-567F-4111-A478-A44650689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Utilizatorul acestei aplicații trăiește în mediul urban, fiind interesat atât de eficiența transportului cât și de păstrarea unui mediu ecologic</a:t>
            </a:r>
          </a:p>
          <a:p>
            <a:pPr algn="just"/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În același timp, acesta este pasionat de rezolvarea problemelor folosind soluții tehnologice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13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A0D3F-5DE1-41EA-B64B-88DAFB9B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OBIECTIVE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88C14-C40A-4125-88DA-1ADD77506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Printre principalele obiective atinse în cadrul aplicației se numără:</a:t>
            </a:r>
          </a:p>
          <a:p>
            <a:pPr lvl="1"/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Asigurarea unei interfețe uniformizate</a:t>
            </a:r>
          </a:p>
          <a:p>
            <a:pPr lvl="1"/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Asigurarea unui mod simplu de comandă a unui mijloc de transport dorit</a:t>
            </a:r>
          </a:p>
          <a:p>
            <a:pPr lvl="1"/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Integrarea cu servicii deja existente pentru a oferi o experiență plăcută utilizatorului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188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E588-3447-439B-B9FB-D8EBD8DF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provocări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13A3D-BA8D-4157-A06D-B71265234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Printre provocările întâmpinate pe parcursul dezvoltării:</a:t>
            </a:r>
          </a:p>
          <a:p>
            <a:pPr lvl="1"/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Realizarea unei interfețe simple și eficiente</a:t>
            </a:r>
          </a:p>
          <a:p>
            <a:pPr lvl="1"/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Adaptarea funcționalătăților atât pentru un utilizator șofer cât și pentru un utilizator standard (client)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030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E945-4104-4928-8F24-D705357D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idei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inovatoare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09AA2-9187-47D2-AE83-0DB36FECC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În timp ce majoritatea aplicațiilor pentru transport sunt dedicate pentru un singur tip de mijloc de transport, urban rider tinde înspre a aduce utilizatorului posibilitatea de a alege aproape orice tip de mijloc de transport dorit:</a:t>
            </a:r>
          </a:p>
          <a:p>
            <a:pPr lvl="1"/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Autobus</a:t>
            </a:r>
          </a:p>
          <a:p>
            <a:pPr lvl="1"/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Mașini</a:t>
            </a:r>
          </a:p>
          <a:p>
            <a:pPr lvl="1"/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Biciclete</a:t>
            </a:r>
          </a:p>
          <a:p>
            <a:pPr lvl="1"/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</a:p>
          <a:p>
            <a:pPr lvl="1"/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Trotinete </a:t>
            </a:r>
          </a:p>
        </p:txBody>
      </p:sp>
    </p:spTree>
    <p:extLst>
      <p:ext uri="{BB962C8B-B14F-4D97-AF65-F5344CB8AC3E}">
        <p14:creationId xmlns:p14="http://schemas.microsoft.com/office/powerpoint/2010/main" val="1085010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Custom 2">
      <a:dk1>
        <a:srgbClr val="441460"/>
      </a:dk1>
      <a:lt1>
        <a:sysClr val="window" lastClr="FFFFFF"/>
      </a:lt1>
      <a:dk2>
        <a:srgbClr val="441460"/>
      </a:dk2>
      <a:lt2>
        <a:srgbClr val="E0E0E0"/>
      </a:lt2>
      <a:accent1>
        <a:srgbClr val="441460"/>
      </a:accent1>
      <a:accent2>
        <a:srgbClr val="79A252"/>
      </a:accent2>
      <a:accent3>
        <a:srgbClr val="92D050"/>
      </a:accent3>
      <a:accent4>
        <a:srgbClr val="00B050"/>
      </a:accent4>
      <a:accent5>
        <a:srgbClr val="7030A0"/>
      </a:accent5>
      <a:accent6>
        <a:srgbClr val="002060"/>
      </a:accent6>
      <a:hlink>
        <a:srgbClr val="38DDEC"/>
      </a:hlink>
      <a:folHlink>
        <a:srgbClr val="A8DEE8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40</TotalTime>
  <Words>188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Urban Rider</vt:lpstr>
      <vt:lpstr>Descrierea proiectului</vt:lpstr>
      <vt:lpstr>CARACTERISTICI UTILIZATOR</vt:lpstr>
      <vt:lpstr>OBIECTIVE</vt:lpstr>
      <vt:lpstr>provocări</vt:lpstr>
      <vt:lpstr>idei inovatoare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Rider</dc:title>
  <dc:creator>Manuel Maior</dc:creator>
  <cp:lastModifiedBy>Manuel Maior</cp:lastModifiedBy>
  <cp:revision>5</cp:revision>
  <dcterms:created xsi:type="dcterms:W3CDTF">2021-01-12T14:08:44Z</dcterms:created>
  <dcterms:modified xsi:type="dcterms:W3CDTF">2021-01-12T14:49:06Z</dcterms:modified>
</cp:coreProperties>
</file>