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0ADE-FA73-48CB-A4AD-A4E320DD27C7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FC0-1A1D-41BD-83E8-4F40219C1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05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0ADE-FA73-48CB-A4AD-A4E320DD27C7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FC0-1A1D-41BD-83E8-4F40219C1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427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0ADE-FA73-48CB-A4AD-A4E320DD27C7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FC0-1A1D-41BD-83E8-4F40219C1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00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0ADE-FA73-48CB-A4AD-A4E320DD27C7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FC0-1A1D-41BD-83E8-4F40219C1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709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0ADE-FA73-48CB-A4AD-A4E320DD27C7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FC0-1A1D-41BD-83E8-4F40219C1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040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0ADE-FA73-48CB-A4AD-A4E320DD27C7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FC0-1A1D-41BD-83E8-4F40219C1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967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0ADE-FA73-48CB-A4AD-A4E320DD27C7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FC0-1A1D-41BD-83E8-4F40219C1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72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0ADE-FA73-48CB-A4AD-A4E320DD27C7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FC0-1A1D-41BD-83E8-4F40219C1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056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0ADE-FA73-48CB-A4AD-A4E320DD27C7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FC0-1A1D-41BD-83E8-4F40219C1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33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0ADE-FA73-48CB-A4AD-A4E320DD27C7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FC0-1A1D-41BD-83E8-4F40219C1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384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0ADE-FA73-48CB-A4AD-A4E320DD27C7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7FC0-1A1D-41BD-83E8-4F40219C1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9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0ADE-FA73-48CB-A4AD-A4E320DD27C7}" type="datetimeFigureOut">
              <a:rPr lang="sv-SE" smtClean="0"/>
              <a:t>2016-03-23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47FC0-1A1D-41BD-83E8-4F40219C1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96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6512" y="404664"/>
            <a:ext cx="9207709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Picture 4" descr="C:\Users\Jakob\Downloads\938528_10207429865242733_152837939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8" y="2276872"/>
            <a:ext cx="6508167" cy="461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amo.githubusercontent.com/9994d44d38eac527baa3800f2bea7f234590b771/687474703a2f2f692e696d6775722e636f6d2f7139356350706d2e6a70673f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90028"/>
            <a:ext cx="3246821" cy="24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amo.githubusercontent.com/7e0e7eba3752e8d68f2d307ef8e92dba72625d6b/687474703a2f2f692e696d6775722e636f6d2f397576483844302e6a70673f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126" y="4752528"/>
            <a:ext cx="3293071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dirty="0" smtClean="0">
                <a:latin typeface="Futura ICG Book" pitchFamily="2" charset="0"/>
              </a:rPr>
              <a:t>Initiala skisser &amp; planer</a:t>
            </a:r>
            <a:endParaRPr lang="sv-SE" dirty="0">
              <a:latin typeface="Futura ICG Book" pitchFamily="2" charset="0"/>
            </a:endParaRPr>
          </a:p>
        </p:txBody>
      </p:sp>
      <p:pic>
        <p:nvPicPr>
          <p:cNvPr id="1032" name="Picture 8" descr="http://www.nav.mah.se/mallar/mall2012/Images/header/sv/logowhitetx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69892"/>
            <a:ext cx="1656184" cy="217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36512" y="404664"/>
            <a:ext cx="9207709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074" name="Picture 2" descr="https://scontent-arn2-1.xx.fbcdn.net/hphotos-xft1/v/t35.0-12/12443447_1693926060889873_501069299_o.jpg?oh=2c52bcaf65376265a1b8b6f0358dc27b&amp;oe=56F49F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376"/>
            <a:ext cx="9115803" cy="465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akob\Downloads\Infoe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57881"/>
            <a:ext cx="6768752" cy="380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dirty="0" smtClean="0">
                <a:latin typeface="Futura ICG Book" pitchFamily="2" charset="0"/>
              </a:rPr>
              <a:t>Resultat</a:t>
            </a:r>
            <a:endParaRPr lang="sv-SE" dirty="0">
              <a:latin typeface="Futura ICG Book" pitchFamily="2" charset="0"/>
            </a:endParaRPr>
          </a:p>
        </p:txBody>
      </p:sp>
      <p:pic>
        <p:nvPicPr>
          <p:cNvPr id="10" name="Picture 8" descr="http://www.nav.mah.se/mallar/mall2012/Images/header/sv/logowhitetx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69892"/>
            <a:ext cx="1656184" cy="217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Jakob\Downloads\DSC_018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4284" y="0"/>
            <a:ext cx="121126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-36512" y="404664"/>
            <a:ext cx="9207709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smtClean="0">
                <a:latin typeface="Futura ICG Book" pitchFamily="2" charset="0"/>
              </a:rPr>
              <a:t>Resultat</a:t>
            </a:r>
            <a:endParaRPr lang="sv-SE" dirty="0">
              <a:latin typeface="Futura ICG Book" pitchFamily="2" charset="0"/>
            </a:endParaRPr>
          </a:p>
        </p:txBody>
      </p:sp>
      <p:pic>
        <p:nvPicPr>
          <p:cNvPr id="10" name="Picture 8" descr="http://www.nav.mah.se/mallar/mall2012/Images/header/sv/logowhitet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69892"/>
            <a:ext cx="1656184" cy="217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1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7197" y="2780928"/>
            <a:ext cx="9207709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sv-SE" dirty="0" smtClean="0">
                <a:latin typeface="Futura ICG Book" pitchFamily="2" charset="0"/>
              </a:rPr>
              <a:t>Demo!</a:t>
            </a:r>
            <a:endParaRPr lang="sv-SE" dirty="0">
              <a:latin typeface="Futura ICG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6512" y="404664"/>
            <a:ext cx="9207709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Futura ICG Book" pitchFamily="2" charset="0"/>
              </a:rPr>
              <a:t>Framtid</a:t>
            </a:r>
            <a:endParaRPr lang="sv-SE" dirty="0">
              <a:latin typeface="Futura ICG Book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/>
          <a:lstStyle/>
          <a:p>
            <a:r>
              <a:rPr lang="sv-SE" dirty="0" smtClean="0">
                <a:latin typeface="Futura ICG Book" pitchFamily="2" charset="0"/>
              </a:rPr>
              <a:t>Dynamiska bild- och textfönster</a:t>
            </a:r>
          </a:p>
          <a:p>
            <a:pPr marL="0" indent="0">
              <a:buNone/>
            </a:pPr>
            <a:r>
              <a:rPr lang="sv-SE" sz="2800" dirty="0" smtClean="0">
                <a:latin typeface="Futura ICG Book" pitchFamily="2" charset="0"/>
              </a:rPr>
              <a:t>	Att bild och text anpassar storlek automatiskt, 	utifrån mängd och bildlayout. </a:t>
            </a:r>
          </a:p>
          <a:p>
            <a:r>
              <a:rPr lang="sv-SE" dirty="0" smtClean="0">
                <a:latin typeface="Futura ICG Book" pitchFamily="2" charset="0"/>
              </a:rPr>
              <a:t>Automatisk borttagning efter datumets slut</a:t>
            </a:r>
          </a:p>
          <a:p>
            <a:r>
              <a:rPr lang="sv-SE" dirty="0" smtClean="0">
                <a:latin typeface="Futura ICG Book" pitchFamily="2" charset="0"/>
              </a:rPr>
              <a:t>Testning och forbättring utifrån respons från användarna.</a:t>
            </a:r>
          </a:p>
          <a:p>
            <a:endParaRPr lang="sv-SE" dirty="0" smtClean="0"/>
          </a:p>
          <a:p>
            <a:endParaRPr lang="sv-SE" dirty="0"/>
          </a:p>
        </p:txBody>
      </p:sp>
      <p:pic>
        <p:nvPicPr>
          <p:cNvPr id="8" name="Picture 8" descr="http://www.nav.mah.se/mallar/mall2012/Images/header/sv/logowhitetx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69892"/>
            <a:ext cx="1656184" cy="217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4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7197" y="2776364"/>
            <a:ext cx="9207709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2708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smtClean="0">
                <a:latin typeface="Futura ICG Book" pitchFamily="2" charset="0"/>
              </a:rPr>
              <a:t>Frågor?</a:t>
            </a:r>
            <a:endParaRPr lang="sv-SE" dirty="0">
              <a:latin typeface="Futura ICG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15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Initiala skisser &amp; planer</vt:lpstr>
      <vt:lpstr>Resultat</vt:lpstr>
      <vt:lpstr>PowerPoint Presentation</vt:lpstr>
      <vt:lpstr>Demo!</vt:lpstr>
      <vt:lpstr>Framtid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Håkonsson</dc:creator>
  <cp:lastModifiedBy>Jakob Håkonsson</cp:lastModifiedBy>
  <cp:revision>10</cp:revision>
  <dcterms:created xsi:type="dcterms:W3CDTF">2016-03-23T11:09:14Z</dcterms:created>
  <dcterms:modified xsi:type="dcterms:W3CDTF">2016-03-23T13:59:00Z</dcterms:modified>
</cp:coreProperties>
</file>