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BA971-5B00-45C6-A1D4-6DE3E19718D0}" v="99" dt="2022-10-26T05:03:22.827"/>
    <p1510:client id="{7C34A9F0-9D3D-401C-8BE4-79090B39CF4C}" v="29" vWet="31" dt="2022-10-26T04:37:28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Hickel" userId="271e5f9e-1db6-4cc2-b37e-3f43376e73a0" providerId="ADAL" clId="{7C34A9F0-9D3D-401C-8BE4-79090B39CF4C}"/>
    <pc:docChg chg="undo custSel addSld delSld modSld sldOrd">
      <pc:chgData name="Marcus Hickel" userId="271e5f9e-1db6-4cc2-b37e-3f43376e73a0" providerId="ADAL" clId="{7C34A9F0-9D3D-401C-8BE4-79090B39CF4C}" dt="2022-10-26T04:37:23.791" v="36" actId="27636"/>
      <pc:docMkLst>
        <pc:docMk/>
      </pc:docMkLst>
      <pc:sldChg chg="modSp mod">
        <pc:chgData name="Marcus Hickel" userId="271e5f9e-1db6-4cc2-b37e-3f43376e73a0" providerId="ADAL" clId="{7C34A9F0-9D3D-401C-8BE4-79090B39CF4C}" dt="2022-10-26T04:37:23.791" v="36" actId="27636"/>
        <pc:sldMkLst>
          <pc:docMk/>
          <pc:sldMk cId="1853773718" sldId="256"/>
        </pc:sldMkLst>
        <pc:spChg chg="mod">
          <ac:chgData name="Marcus Hickel" userId="271e5f9e-1db6-4cc2-b37e-3f43376e73a0" providerId="ADAL" clId="{7C34A9F0-9D3D-401C-8BE4-79090B39CF4C}" dt="2022-10-26T04:37:23.791" v="36" actId="27636"/>
          <ac:spMkLst>
            <pc:docMk/>
            <pc:sldMk cId="1853773718" sldId="256"/>
            <ac:spMk id="2" creationId="{CF2ACAF5-E182-B289-6D33-D6D32BAB39FF}"/>
          </ac:spMkLst>
        </pc:spChg>
        <pc:spChg chg="mod">
          <ac:chgData name="Marcus Hickel" userId="271e5f9e-1db6-4cc2-b37e-3f43376e73a0" providerId="ADAL" clId="{7C34A9F0-9D3D-401C-8BE4-79090B39CF4C}" dt="2022-10-26T03:10:58.444" v="0"/>
          <ac:spMkLst>
            <pc:docMk/>
            <pc:sldMk cId="1853773718" sldId="256"/>
            <ac:spMk id="3" creationId="{34FC0600-AE7E-E482-88DF-D24956B045B7}"/>
          </ac:spMkLst>
        </pc:spChg>
      </pc:sldChg>
      <pc:sldChg chg="modSp">
        <pc:chgData name="Marcus Hickel" userId="271e5f9e-1db6-4cc2-b37e-3f43376e73a0" providerId="ADAL" clId="{7C34A9F0-9D3D-401C-8BE4-79090B39CF4C}" dt="2022-10-26T03:10:58.444" v="0"/>
        <pc:sldMkLst>
          <pc:docMk/>
          <pc:sldMk cId="4200398238" sldId="257"/>
        </pc:sldMkLst>
        <pc:spChg chg="mod">
          <ac:chgData name="Marcus Hickel" userId="271e5f9e-1db6-4cc2-b37e-3f43376e73a0" providerId="ADAL" clId="{7C34A9F0-9D3D-401C-8BE4-79090B39CF4C}" dt="2022-10-26T03:10:58.444" v="0"/>
          <ac:spMkLst>
            <pc:docMk/>
            <pc:sldMk cId="4200398238" sldId="257"/>
            <ac:spMk id="2" creationId="{38E83EB2-167E-3DB7-7425-C3B2492609F8}"/>
          </ac:spMkLst>
        </pc:spChg>
        <pc:spChg chg="mod">
          <ac:chgData name="Marcus Hickel" userId="271e5f9e-1db6-4cc2-b37e-3f43376e73a0" providerId="ADAL" clId="{7C34A9F0-9D3D-401C-8BE4-79090B39CF4C}" dt="2022-10-26T03:10:58.444" v="0"/>
          <ac:spMkLst>
            <pc:docMk/>
            <pc:sldMk cId="4200398238" sldId="257"/>
            <ac:spMk id="3" creationId="{3F768E42-FF0E-E78D-F412-F2818E55E878}"/>
          </ac:spMkLst>
        </pc:spChg>
      </pc:sldChg>
      <pc:sldChg chg="modSp">
        <pc:chgData name="Marcus Hickel" userId="271e5f9e-1db6-4cc2-b37e-3f43376e73a0" providerId="ADAL" clId="{7C34A9F0-9D3D-401C-8BE4-79090B39CF4C}" dt="2022-10-26T03:10:58.444" v="0"/>
        <pc:sldMkLst>
          <pc:docMk/>
          <pc:sldMk cId="614887960" sldId="258"/>
        </pc:sldMkLst>
        <pc:spChg chg="mod">
          <ac:chgData name="Marcus Hickel" userId="271e5f9e-1db6-4cc2-b37e-3f43376e73a0" providerId="ADAL" clId="{7C34A9F0-9D3D-401C-8BE4-79090B39CF4C}" dt="2022-10-26T03:10:58.444" v="0"/>
          <ac:spMkLst>
            <pc:docMk/>
            <pc:sldMk cId="614887960" sldId="258"/>
            <ac:spMk id="2" creationId="{1CD33F9D-03A0-3F87-C073-F073D28A4FB3}"/>
          </ac:spMkLst>
        </pc:spChg>
        <pc:spChg chg="mod">
          <ac:chgData name="Marcus Hickel" userId="271e5f9e-1db6-4cc2-b37e-3f43376e73a0" providerId="ADAL" clId="{7C34A9F0-9D3D-401C-8BE4-79090B39CF4C}" dt="2022-10-26T03:10:58.444" v="0"/>
          <ac:spMkLst>
            <pc:docMk/>
            <pc:sldMk cId="614887960" sldId="258"/>
            <ac:spMk id="3" creationId="{F7FEB2E9-572A-B1A9-0FF9-584EE505738E}"/>
          </ac:spMkLst>
        </pc:spChg>
      </pc:sldChg>
      <pc:sldChg chg="addSp delSp modSp add del mod ord">
        <pc:chgData name="Marcus Hickel" userId="271e5f9e-1db6-4cc2-b37e-3f43376e73a0" providerId="ADAL" clId="{7C34A9F0-9D3D-401C-8BE4-79090B39CF4C}" dt="2022-10-26T03:52:47.936" v="35" actId="1076"/>
        <pc:sldMkLst>
          <pc:docMk/>
          <pc:sldMk cId="4141278072" sldId="259"/>
        </pc:sldMkLst>
        <pc:spChg chg="mod">
          <ac:chgData name="Marcus Hickel" userId="271e5f9e-1db6-4cc2-b37e-3f43376e73a0" providerId="ADAL" clId="{7C34A9F0-9D3D-401C-8BE4-79090B39CF4C}" dt="2022-10-26T03:10:58.444" v="0"/>
          <ac:spMkLst>
            <pc:docMk/>
            <pc:sldMk cId="4141278072" sldId="259"/>
            <ac:spMk id="2" creationId="{62A9BE72-71F9-8E95-BC13-0963FE4FBF84}"/>
          </ac:spMkLst>
        </pc:spChg>
        <pc:spChg chg="del mod">
          <ac:chgData name="Marcus Hickel" userId="271e5f9e-1db6-4cc2-b37e-3f43376e73a0" providerId="ADAL" clId="{7C34A9F0-9D3D-401C-8BE4-79090B39CF4C}" dt="2022-10-26T03:27:02.844" v="15" actId="22"/>
          <ac:spMkLst>
            <pc:docMk/>
            <pc:sldMk cId="4141278072" sldId="259"/>
            <ac:spMk id="3" creationId="{21B93B21-A138-610E-9CDA-D9040020844E}"/>
          </ac:spMkLst>
        </pc:spChg>
        <pc:picChg chg="mod ord">
          <ac:chgData name="Marcus Hickel" userId="271e5f9e-1db6-4cc2-b37e-3f43376e73a0" providerId="ADAL" clId="{7C34A9F0-9D3D-401C-8BE4-79090B39CF4C}" dt="2022-10-26T03:52:13.935" v="31" actId="171"/>
          <ac:picMkLst>
            <pc:docMk/>
            <pc:sldMk cId="4141278072" sldId="259"/>
            <ac:picMk id="9" creationId="{2D596E29-510B-89EC-77C0-915E2086F93F}"/>
          </ac:picMkLst>
        </pc:picChg>
        <pc:picChg chg="add mod">
          <ac:chgData name="Marcus Hickel" userId="271e5f9e-1db6-4cc2-b37e-3f43376e73a0" providerId="ADAL" clId="{7C34A9F0-9D3D-401C-8BE4-79090B39CF4C}" dt="2022-10-26T03:33:39.140" v="23" actId="1076"/>
          <ac:picMkLst>
            <pc:docMk/>
            <pc:sldMk cId="4141278072" sldId="259"/>
            <ac:picMk id="11" creationId="{D285FAF2-8EE5-2CCE-5052-191A168D1CCE}"/>
          </ac:picMkLst>
        </pc:picChg>
        <pc:picChg chg="add mod ord">
          <ac:chgData name="Marcus Hickel" userId="271e5f9e-1db6-4cc2-b37e-3f43376e73a0" providerId="ADAL" clId="{7C34A9F0-9D3D-401C-8BE4-79090B39CF4C}" dt="2022-10-26T03:52:36.646" v="34" actId="1076"/>
          <ac:picMkLst>
            <pc:docMk/>
            <pc:sldMk cId="4141278072" sldId="259"/>
            <ac:picMk id="13" creationId="{C89014F7-B5F9-9651-0F1D-D479DEF3D8F1}"/>
          </ac:picMkLst>
        </pc:picChg>
        <pc:picChg chg="add mod">
          <ac:chgData name="Marcus Hickel" userId="271e5f9e-1db6-4cc2-b37e-3f43376e73a0" providerId="ADAL" clId="{7C34A9F0-9D3D-401C-8BE4-79090B39CF4C}" dt="2022-10-26T03:52:47.936" v="35" actId="1076"/>
          <ac:picMkLst>
            <pc:docMk/>
            <pc:sldMk cId="4141278072" sldId="259"/>
            <ac:picMk id="15" creationId="{48A5F7E6-EECA-F2DE-B151-6D1540912B47}"/>
          </ac:picMkLst>
        </pc:picChg>
      </pc:sldChg>
      <pc:sldChg chg="new del">
        <pc:chgData name="Marcus Hickel" userId="271e5f9e-1db6-4cc2-b37e-3f43376e73a0" providerId="ADAL" clId="{7C34A9F0-9D3D-401C-8BE4-79090B39CF4C}" dt="2022-10-26T03:12:39.700" v="6" actId="2696"/>
        <pc:sldMkLst>
          <pc:docMk/>
          <pc:sldMk cId="745731675" sldId="260"/>
        </pc:sldMkLst>
      </pc:sldChg>
    </pc:docChg>
  </pc:docChgLst>
  <pc:docChgLst>
    <pc:chgData name="Anthony Nguyen" userId="S::anthony.k.nguyen-1@student.uts.edu.au::377d99f6-1ce2-415d-a300-c29da2e14d24" providerId="AD" clId="Web-{290BA971-5B00-45C6-A1D4-6DE3E19718D0}"/>
    <pc:docChg chg="addSld modSld addMainMaster delMainMaster">
      <pc:chgData name="Anthony Nguyen" userId="S::anthony.k.nguyen-1@student.uts.edu.au::377d99f6-1ce2-415d-a300-c29da2e14d24" providerId="AD" clId="Web-{290BA971-5B00-45C6-A1D4-6DE3E19718D0}" dt="2022-10-26T05:03:22.827" v="86"/>
      <pc:docMkLst>
        <pc:docMk/>
      </pc:docMkLst>
      <pc:sldChg chg="addSp delSp modSp mod setBg modClrScheme addAnim setClrOvrMap delDesignElem chgLayout">
        <pc:chgData name="Anthony Nguyen" userId="S::anthony.k.nguyen-1@student.uts.edu.au::377d99f6-1ce2-415d-a300-c29da2e14d24" providerId="AD" clId="Web-{290BA971-5B00-45C6-A1D4-6DE3E19718D0}" dt="2022-10-26T05:02:46.482" v="73"/>
        <pc:sldMkLst>
          <pc:docMk/>
          <pc:sldMk cId="1853773718" sldId="256"/>
        </pc:sldMkLst>
        <pc:spChg chg="mod ord">
          <ac:chgData name="Anthony Nguyen" userId="S::anthony.k.nguyen-1@student.uts.edu.au::377d99f6-1ce2-415d-a300-c29da2e14d24" providerId="AD" clId="Web-{290BA971-5B00-45C6-A1D4-6DE3E19718D0}" dt="2022-10-26T05:02:46.482" v="73"/>
          <ac:spMkLst>
            <pc:docMk/>
            <pc:sldMk cId="1853773718" sldId="256"/>
            <ac:spMk id="2" creationId="{CF2ACAF5-E182-B289-6D33-D6D32BAB39FF}"/>
          </ac:spMkLst>
        </pc:spChg>
        <pc:spChg chg="mod ord">
          <ac:chgData name="Anthony Nguyen" userId="S::anthony.k.nguyen-1@student.uts.edu.au::377d99f6-1ce2-415d-a300-c29da2e14d24" providerId="AD" clId="Web-{290BA971-5B00-45C6-A1D4-6DE3E19718D0}" dt="2022-10-26T05:02:46.482" v="73"/>
          <ac:spMkLst>
            <pc:docMk/>
            <pc:sldMk cId="1853773718" sldId="256"/>
            <ac:spMk id="3" creationId="{34FC0600-AE7E-E482-88DF-D24956B045B7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2:46.482" v="73"/>
          <ac:spMkLst>
            <pc:docMk/>
            <pc:sldMk cId="1853773718" sldId="256"/>
            <ac:spMk id="11" creationId="{C4E89C94-E462-4566-A15A-32835FD68BCD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2:46.482" v="73"/>
          <ac:spMkLst>
            <pc:docMk/>
            <pc:sldMk cId="1853773718" sldId="256"/>
            <ac:spMk id="13" creationId="{E25F4A20-71FB-4A26-92E2-89DED49264CA}"/>
          </ac:spMkLst>
        </pc:spChg>
        <pc:picChg chg="add">
          <ac:chgData name="Anthony Nguyen" userId="S::anthony.k.nguyen-1@student.uts.edu.au::377d99f6-1ce2-415d-a300-c29da2e14d24" providerId="AD" clId="Web-{290BA971-5B00-45C6-A1D4-6DE3E19718D0}" dt="2022-10-26T04:37:53.436" v="63"/>
          <ac:picMkLst>
            <pc:docMk/>
            <pc:sldMk cId="1853773718" sldId="256"/>
            <ac:picMk id="5" creationId="{5294CB0D-0D2E-E0AD-C41F-90AE256817C7}"/>
          </ac:picMkLst>
        </pc:picChg>
        <pc:cxnChg chg="add del">
          <ac:chgData name="Anthony Nguyen" userId="S::anthony.k.nguyen-1@student.uts.edu.au::377d99f6-1ce2-415d-a300-c29da2e14d24" providerId="AD" clId="Web-{290BA971-5B00-45C6-A1D4-6DE3E19718D0}" dt="2022-10-26T05:02:46.482" v="73"/>
          <ac:cxnSpMkLst>
            <pc:docMk/>
            <pc:sldMk cId="1853773718" sldId="256"/>
            <ac:cxnSpMk id="9" creationId="{4071767D-5FF7-4508-B8B7-BB60FF3AB250}"/>
          </ac:cxnSpMkLst>
        </pc:cxnChg>
      </pc:sldChg>
      <pc:sldChg chg="addSp delSp modSp mod setBg modClrScheme delDesignElem chgLayout">
        <pc:chgData name="Anthony Nguyen" userId="S::anthony.k.nguyen-1@student.uts.edu.au::377d99f6-1ce2-415d-a300-c29da2e14d24" providerId="AD" clId="Web-{290BA971-5B00-45C6-A1D4-6DE3E19718D0}" dt="2022-10-26T05:02:46.482" v="73"/>
        <pc:sldMkLst>
          <pc:docMk/>
          <pc:sldMk cId="4200398238" sldId="257"/>
        </pc:sldMkLst>
        <pc:spChg chg="mod ord">
          <ac:chgData name="Anthony Nguyen" userId="S::anthony.k.nguyen-1@student.uts.edu.au::377d99f6-1ce2-415d-a300-c29da2e14d24" providerId="AD" clId="Web-{290BA971-5B00-45C6-A1D4-6DE3E19718D0}" dt="2022-10-26T05:02:46.482" v="73"/>
          <ac:spMkLst>
            <pc:docMk/>
            <pc:sldMk cId="4200398238" sldId="257"/>
            <ac:spMk id="2" creationId="{38E83EB2-167E-3DB7-7425-C3B2492609F8}"/>
          </ac:spMkLst>
        </pc:spChg>
        <pc:spChg chg="mod ord">
          <ac:chgData name="Anthony Nguyen" userId="S::anthony.k.nguyen-1@student.uts.edu.au::377d99f6-1ce2-415d-a300-c29da2e14d24" providerId="AD" clId="Web-{290BA971-5B00-45C6-A1D4-6DE3E19718D0}" dt="2022-10-26T05:02:46.482" v="73"/>
          <ac:spMkLst>
            <pc:docMk/>
            <pc:sldMk cId="4200398238" sldId="257"/>
            <ac:spMk id="3" creationId="{3F768E42-FF0E-E78D-F412-F2818E55E878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2:46.482" v="73"/>
          <ac:spMkLst>
            <pc:docMk/>
            <pc:sldMk cId="4200398238" sldId="257"/>
            <ac:spMk id="9" creationId="{311973C2-EB8B-452A-A698-4A252FD3AE28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2:46.482" v="73"/>
          <ac:spMkLst>
            <pc:docMk/>
            <pc:sldMk cId="4200398238" sldId="257"/>
            <ac:spMk id="11" creationId="{10162E77-11AD-44A7-84EC-40C59EEFBD2E}"/>
          </ac:spMkLst>
        </pc:spChg>
        <pc:picChg chg="add del">
          <ac:chgData name="Anthony Nguyen" userId="S::anthony.k.nguyen-1@student.uts.edu.au::377d99f6-1ce2-415d-a300-c29da2e14d24" providerId="AD" clId="Web-{290BA971-5B00-45C6-A1D4-6DE3E19718D0}" dt="2022-10-26T04:38:29.921" v="70"/>
          <ac:picMkLst>
            <pc:docMk/>
            <pc:sldMk cId="4200398238" sldId="257"/>
            <ac:picMk id="5" creationId="{D1CDDB3A-C8DF-D53D-CB6A-AC6594123D95}"/>
          </ac:picMkLst>
        </pc:picChg>
        <pc:cxnChg chg="add del">
          <ac:chgData name="Anthony Nguyen" userId="S::anthony.k.nguyen-1@student.uts.edu.au::377d99f6-1ce2-415d-a300-c29da2e14d24" providerId="AD" clId="Web-{290BA971-5B00-45C6-A1D4-6DE3E19718D0}" dt="2022-10-26T05:02:46.482" v="73"/>
          <ac:cxnSpMkLst>
            <pc:docMk/>
            <pc:sldMk cId="4200398238" sldId="257"/>
            <ac:cxnSpMk id="13" creationId="{5AB158E9-1B40-4CD6-95F0-95CA11DF7B7A}"/>
          </ac:cxnSpMkLst>
        </pc:cxnChg>
      </pc:sldChg>
      <pc:sldChg chg="addSp delSp modSp mod setBg modClrScheme chgLayout">
        <pc:chgData name="Anthony Nguyen" userId="S::anthony.k.nguyen-1@student.uts.edu.au::377d99f6-1ce2-415d-a300-c29da2e14d24" providerId="AD" clId="Web-{290BA971-5B00-45C6-A1D4-6DE3E19718D0}" dt="2022-10-26T05:03:11.998" v="84"/>
        <pc:sldMkLst>
          <pc:docMk/>
          <pc:sldMk cId="614887960" sldId="258"/>
        </pc:sldMkLst>
        <pc:spChg chg="mod ord">
          <ac:chgData name="Anthony Nguyen" userId="S::anthony.k.nguyen-1@student.uts.edu.au::377d99f6-1ce2-415d-a300-c29da2e14d24" providerId="AD" clId="Web-{290BA971-5B00-45C6-A1D4-6DE3E19718D0}" dt="2022-10-26T05:03:11.998" v="84"/>
          <ac:spMkLst>
            <pc:docMk/>
            <pc:sldMk cId="614887960" sldId="258"/>
            <ac:spMk id="2" creationId="{1CD33F9D-03A0-3F87-C073-F073D28A4FB3}"/>
          </ac:spMkLst>
        </pc:spChg>
        <pc:spChg chg="del mod ord">
          <ac:chgData name="Anthony Nguyen" userId="S::anthony.k.nguyen-1@student.uts.edu.au::377d99f6-1ce2-415d-a300-c29da2e14d24" providerId="AD" clId="Web-{290BA971-5B00-45C6-A1D4-6DE3E19718D0}" dt="2022-10-26T05:03:11.998" v="84"/>
          <ac:spMkLst>
            <pc:docMk/>
            <pc:sldMk cId="614887960" sldId="258"/>
            <ac:spMk id="3" creationId="{F7FEB2E9-572A-B1A9-0FF9-584EE505738E}"/>
          </ac:spMkLst>
        </pc:spChg>
        <pc:spChg chg="add">
          <ac:chgData name="Anthony Nguyen" userId="S::anthony.k.nguyen-1@student.uts.edu.au::377d99f6-1ce2-415d-a300-c29da2e14d24" providerId="AD" clId="Web-{290BA971-5B00-45C6-A1D4-6DE3E19718D0}" dt="2022-10-26T05:03:11.998" v="84"/>
          <ac:spMkLst>
            <pc:docMk/>
            <pc:sldMk cId="614887960" sldId="258"/>
            <ac:spMk id="8" creationId="{52C0B2E1-0268-42EC-ABD3-94F81A05BCBD}"/>
          </ac:spMkLst>
        </pc:spChg>
        <pc:spChg chg="add">
          <ac:chgData name="Anthony Nguyen" userId="S::anthony.k.nguyen-1@student.uts.edu.au::377d99f6-1ce2-415d-a300-c29da2e14d24" providerId="AD" clId="Web-{290BA971-5B00-45C6-A1D4-6DE3E19718D0}" dt="2022-10-26T05:03:11.998" v="84"/>
          <ac:spMkLst>
            <pc:docMk/>
            <pc:sldMk cId="614887960" sldId="258"/>
            <ac:spMk id="10" creationId="{7D2256B4-48EA-40FC-BBC0-AA1EE6E0080C}"/>
          </ac:spMkLst>
        </pc:spChg>
        <pc:spChg chg="add">
          <ac:chgData name="Anthony Nguyen" userId="S::anthony.k.nguyen-1@student.uts.edu.au::377d99f6-1ce2-415d-a300-c29da2e14d24" providerId="AD" clId="Web-{290BA971-5B00-45C6-A1D4-6DE3E19718D0}" dt="2022-10-26T05:03:11.998" v="84"/>
          <ac:spMkLst>
            <pc:docMk/>
            <pc:sldMk cId="614887960" sldId="258"/>
            <ac:spMk id="14" creationId="{8C6E698C-8155-4B8B-BDC9-B7299772B509}"/>
          </ac:spMkLst>
        </pc:spChg>
        <pc:spChg chg="add">
          <ac:chgData name="Anthony Nguyen" userId="S::anthony.k.nguyen-1@student.uts.edu.au::377d99f6-1ce2-415d-a300-c29da2e14d24" providerId="AD" clId="Web-{290BA971-5B00-45C6-A1D4-6DE3E19718D0}" dt="2022-10-26T05:03:11.998" v="84"/>
          <ac:spMkLst>
            <pc:docMk/>
            <pc:sldMk cId="614887960" sldId="258"/>
            <ac:spMk id="18" creationId="{8A549DE7-671D-4575-AF43-858FD99981CF}"/>
          </ac:spMkLst>
        </pc:spChg>
        <pc:spChg chg="add">
          <ac:chgData name="Anthony Nguyen" userId="S::anthony.k.nguyen-1@student.uts.edu.au::377d99f6-1ce2-415d-a300-c29da2e14d24" providerId="AD" clId="Web-{290BA971-5B00-45C6-A1D4-6DE3E19718D0}" dt="2022-10-26T05:03:11.998" v="84"/>
          <ac:spMkLst>
            <pc:docMk/>
            <pc:sldMk cId="614887960" sldId="258"/>
            <ac:spMk id="20" creationId="{C22D9B36-9BE7-472B-8808-7E0D6810738F}"/>
          </ac:spMkLst>
        </pc:spChg>
        <pc:cxnChg chg="add">
          <ac:chgData name="Anthony Nguyen" userId="S::anthony.k.nguyen-1@student.uts.edu.au::377d99f6-1ce2-415d-a300-c29da2e14d24" providerId="AD" clId="Web-{290BA971-5B00-45C6-A1D4-6DE3E19718D0}" dt="2022-10-26T05:03:11.998" v="84"/>
          <ac:cxnSpMkLst>
            <pc:docMk/>
            <pc:sldMk cId="614887960" sldId="258"/>
            <ac:cxnSpMk id="12" creationId="{3D44BCCA-102D-4A9D-B1E4-2450CAF0B05E}"/>
          </ac:cxnSpMkLst>
        </pc:cxnChg>
        <pc:cxnChg chg="add">
          <ac:chgData name="Anthony Nguyen" userId="S::anthony.k.nguyen-1@student.uts.edu.au::377d99f6-1ce2-415d-a300-c29da2e14d24" providerId="AD" clId="Web-{290BA971-5B00-45C6-A1D4-6DE3E19718D0}" dt="2022-10-26T05:03:11.998" v="84"/>
          <ac:cxnSpMkLst>
            <pc:docMk/>
            <pc:sldMk cId="614887960" sldId="258"/>
            <ac:cxnSpMk id="16" creationId="{09525C9A-1972-4836-BA7A-706C946EF4DA}"/>
          </ac:cxnSpMkLst>
        </pc:cxnChg>
      </pc:sldChg>
      <pc:sldChg chg="addSp delSp modSp mod setBg modClrScheme chgLayout">
        <pc:chgData name="Anthony Nguyen" userId="S::anthony.k.nguyen-1@student.uts.edu.au::377d99f6-1ce2-415d-a300-c29da2e14d24" providerId="AD" clId="Web-{290BA971-5B00-45C6-A1D4-6DE3E19718D0}" dt="2022-10-26T05:02:46.482" v="73"/>
        <pc:sldMkLst>
          <pc:docMk/>
          <pc:sldMk cId="4141278072" sldId="259"/>
        </pc:sldMkLst>
        <pc:spChg chg="mod ord">
          <ac:chgData name="Anthony Nguyen" userId="S::anthony.k.nguyen-1@student.uts.edu.au::377d99f6-1ce2-415d-a300-c29da2e14d24" providerId="AD" clId="Web-{290BA971-5B00-45C6-A1D4-6DE3E19718D0}" dt="2022-10-26T05:02:46.482" v="73"/>
          <ac:spMkLst>
            <pc:docMk/>
            <pc:sldMk cId="4141278072" sldId="259"/>
            <ac:spMk id="2" creationId="{62A9BE72-71F9-8E95-BC13-0963FE4FBF84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4:38:27.609" v="68"/>
          <ac:spMkLst>
            <pc:docMk/>
            <pc:sldMk cId="4141278072" sldId="259"/>
            <ac:spMk id="20" creationId="{5F54226A-15A5-4F46-926F-81F3EC4664A8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4:38:27.609" v="68"/>
          <ac:spMkLst>
            <pc:docMk/>
            <pc:sldMk cId="4141278072" sldId="259"/>
            <ac:spMk id="22" creationId="{CFCF670F-3E94-4C8F-95AE-035FB459B9D2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4:38:27.609" v="68"/>
          <ac:spMkLst>
            <pc:docMk/>
            <pc:sldMk cId="4141278072" sldId="259"/>
            <ac:spMk id="26" creationId="{2B399A60-3405-4647-A976-4CBC707A9B36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4:38:27.609" v="68"/>
          <ac:spMkLst>
            <pc:docMk/>
            <pc:sldMk cId="4141278072" sldId="259"/>
            <ac:spMk id="28" creationId="{FE8FF351-900B-4AA7-B3CB-AA23F3577ED6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4:38:27.609" v="68"/>
          <ac:spMkLst>
            <pc:docMk/>
            <pc:sldMk cId="4141278072" sldId="259"/>
            <ac:spMk id="30" creationId="{E0D90A09-10D4-4340-AC70-0AFDB3810B61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4:38:27.609" v="68"/>
          <ac:spMkLst>
            <pc:docMk/>
            <pc:sldMk cId="4141278072" sldId="259"/>
            <ac:spMk id="32" creationId="{062DB908-A871-49E3-A635-30ADFEBCFE6B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4:38:27.609" v="68"/>
          <ac:spMkLst>
            <pc:docMk/>
            <pc:sldMk cId="4141278072" sldId="259"/>
            <ac:spMk id="34" creationId="{8B2C4FD5-C5A9-45B4-83C5-3310D4EDEB4F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4:38:27.609" v="68"/>
          <ac:spMkLst>
            <pc:docMk/>
            <pc:sldMk cId="4141278072" sldId="259"/>
            <ac:spMk id="36" creationId="{3E5F8535-F3B4-43C3-8595-D163FAA6BB2D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4:38:27.609" v="68"/>
          <ac:spMkLst>
            <pc:docMk/>
            <pc:sldMk cId="4141278072" sldId="259"/>
            <ac:spMk id="38" creationId="{4F3F6827-0043-4CFE-98A8-95CE1B69B005}"/>
          </ac:spMkLst>
        </pc:spChg>
        <pc:picChg chg="mod ord">
          <ac:chgData name="Anthony Nguyen" userId="S::anthony.k.nguyen-1@student.uts.edu.au::377d99f6-1ce2-415d-a300-c29da2e14d24" providerId="AD" clId="Web-{290BA971-5B00-45C6-A1D4-6DE3E19718D0}" dt="2022-10-26T04:38:27.609" v="68"/>
          <ac:picMkLst>
            <pc:docMk/>
            <pc:sldMk cId="4141278072" sldId="259"/>
            <ac:picMk id="9" creationId="{2D596E29-510B-89EC-77C0-915E2086F93F}"/>
          </ac:picMkLst>
        </pc:picChg>
        <pc:picChg chg="mod ord">
          <ac:chgData name="Anthony Nguyen" userId="S::anthony.k.nguyen-1@student.uts.edu.au::377d99f6-1ce2-415d-a300-c29da2e14d24" providerId="AD" clId="Web-{290BA971-5B00-45C6-A1D4-6DE3E19718D0}" dt="2022-10-26T04:38:27.609" v="68"/>
          <ac:picMkLst>
            <pc:docMk/>
            <pc:sldMk cId="4141278072" sldId="259"/>
            <ac:picMk id="11" creationId="{D285FAF2-8EE5-2CCE-5052-191A168D1CCE}"/>
          </ac:picMkLst>
        </pc:picChg>
        <pc:picChg chg="mod ord">
          <ac:chgData name="Anthony Nguyen" userId="S::anthony.k.nguyen-1@student.uts.edu.au::377d99f6-1ce2-415d-a300-c29da2e14d24" providerId="AD" clId="Web-{290BA971-5B00-45C6-A1D4-6DE3E19718D0}" dt="2022-10-26T05:02:46.482" v="73"/>
          <ac:picMkLst>
            <pc:docMk/>
            <pc:sldMk cId="4141278072" sldId="259"/>
            <ac:picMk id="13" creationId="{C89014F7-B5F9-9651-0F1D-D479DEF3D8F1}"/>
          </ac:picMkLst>
        </pc:picChg>
        <pc:picChg chg="mod">
          <ac:chgData name="Anthony Nguyen" userId="S::anthony.k.nguyen-1@student.uts.edu.au::377d99f6-1ce2-415d-a300-c29da2e14d24" providerId="AD" clId="Web-{290BA971-5B00-45C6-A1D4-6DE3E19718D0}" dt="2022-10-26T04:38:27.609" v="68"/>
          <ac:picMkLst>
            <pc:docMk/>
            <pc:sldMk cId="4141278072" sldId="259"/>
            <ac:picMk id="15" creationId="{48A5F7E6-EECA-F2DE-B151-6D1540912B47}"/>
          </ac:picMkLst>
        </pc:picChg>
        <pc:cxnChg chg="add del">
          <ac:chgData name="Anthony Nguyen" userId="S::anthony.k.nguyen-1@student.uts.edu.au::377d99f6-1ce2-415d-a300-c29da2e14d24" providerId="AD" clId="Web-{290BA971-5B00-45C6-A1D4-6DE3E19718D0}" dt="2022-10-26T04:38:27.609" v="68"/>
          <ac:cxnSpMkLst>
            <pc:docMk/>
            <pc:sldMk cId="4141278072" sldId="259"/>
            <ac:cxnSpMk id="24" creationId="{90479AEA-6C87-4786-A668-54BF815A73D7}"/>
          </ac:cxnSpMkLst>
        </pc:cxnChg>
      </pc:sldChg>
      <pc:sldChg chg="addSp delSp modSp new mod setBg modClrScheme addAnim chgLayout">
        <pc:chgData name="Anthony Nguyen" userId="S::anthony.k.nguyen-1@student.uts.edu.au::377d99f6-1ce2-415d-a300-c29da2e14d24" providerId="AD" clId="Web-{290BA971-5B00-45C6-A1D4-6DE3E19718D0}" dt="2022-10-26T05:03:22.827" v="86"/>
        <pc:sldMkLst>
          <pc:docMk/>
          <pc:sldMk cId="3723110838" sldId="260"/>
        </pc:sldMkLst>
        <pc:spChg chg="mod ord">
          <ac:chgData name="Anthony Nguyen" userId="S::anthony.k.nguyen-1@student.uts.edu.au::377d99f6-1ce2-415d-a300-c29da2e14d24" providerId="AD" clId="Web-{290BA971-5B00-45C6-A1D4-6DE3E19718D0}" dt="2022-10-26T05:03:22.827" v="85"/>
          <ac:spMkLst>
            <pc:docMk/>
            <pc:sldMk cId="3723110838" sldId="260"/>
            <ac:spMk id="2" creationId="{190AAF54-87A3-C2F4-57ED-C6332ED2C26C}"/>
          </ac:spMkLst>
        </pc:spChg>
        <pc:spChg chg="del mod ord">
          <ac:chgData name="Anthony Nguyen" userId="S::anthony.k.nguyen-1@student.uts.edu.au::377d99f6-1ce2-415d-a300-c29da2e14d24" providerId="AD" clId="Web-{290BA971-5B00-45C6-A1D4-6DE3E19718D0}" dt="2022-10-26T05:02:52.045" v="74"/>
          <ac:spMkLst>
            <pc:docMk/>
            <pc:sldMk cId="3723110838" sldId="260"/>
            <ac:spMk id="3" creationId="{918D694B-502B-87DE-A7E8-A68E06E31F95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3:06.701" v="83"/>
          <ac:spMkLst>
            <pc:docMk/>
            <pc:sldMk cId="3723110838" sldId="260"/>
            <ac:spMk id="8" creationId="{52C0B2E1-0268-42EC-ABD3-94F81A05BCBD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3:06.701" v="83"/>
          <ac:spMkLst>
            <pc:docMk/>
            <pc:sldMk cId="3723110838" sldId="260"/>
            <ac:spMk id="10" creationId="{7D2256B4-48EA-40FC-BBC0-AA1EE6E0080C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3:06.701" v="83"/>
          <ac:spMkLst>
            <pc:docMk/>
            <pc:sldMk cId="3723110838" sldId="260"/>
            <ac:spMk id="14" creationId="{FBDCECDC-EEE3-4128-AA5E-82A8C08796E8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3:06.701" v="83"/>
          <ac:spMkLst>
            <pc:docMk/>
            <pc:sldMk cId="3723110838" sldId="260"/>
            <ac:spMk id="16" creationId="{4260EDE0-989C-4E16-AF94-F652294D828E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3:06.701" v="83"/>
          <ac:spMkLst>
            <pc:docMk/>
            <pc:sldMk cId="3723110838" sldId="260"/>
            <ac:spMk id="18" creationId="{1F3985C0-E548-44D2-B30E-F3E42DADE133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3:06.686" v="82"/>
          <ac:spMkLst>
            <pc:docMk/>
            <pc:sldMk cId="3723110838" sldId="260"/>
            <ac:spMk id="23" creationId="{52C0B2E1-0268-42EC-ABD3-94F81A05BCBD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3:06.686" v="82"/>
          <ac:spMkLst>
            <pc:docMk/>
            <pc:sldMk cId="3723110838" sldId="260"/>
            <ac:spMk id="25" creationId="{7D2256B4-48EA-40FC-BBC0-AA1EE6E0080C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3:06.686" v="82"/>
          <ac:spMkLst>
            <pc:docMk/>
            <pc:sldMk cId="3723110838" sldId="260"/>
            <ac:spMk id="29" creationId="{88C4CF77-7AF8-4122-A7B0-041ABDF16B2B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3:06.686" v="82"/>
          <ac:spMkLst>
            <pc:docMk/>
            <pc:sldMk cId="3723110838" sldId="260"/>
            <ac:spMk id="31" creationId="{D509D458-5758-41CE-89DE-485C1BBCD86D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3:06.686" v="82"/>
          <ac:spMkLst>
            <pc:docMk/>
            <pc:sldMk cId="3723110838" sldId="260"/>
            <ac:spMk id="33" creationId="{1D38966F-378A-47DC-83CC-D5A783224D48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3:22.827" v="85"/>
          <ac:spMkLst>
            <pc:docMk/>
            <pc:sldMk cId="3723110838" sldId="260"/>
            <ac:spMk id="35" creationId="{C22D9B36-9BE7-472B-8808-7E0D6810738F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3:22.827" v="85"/>
          <ac:spMkLst>
            <pc:docMk/>
            <pc:sldMk cId="3723110838" sldId="260"/>
            <ac:spMk id="36" creationId="{52C0B2E1-0268-42EC-ABD3-94F81A05BCBD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3:22.827" v="85"/>
          <ac:spMkLst>
            <pc:docMk/>
            <pc:sldMk cId="3723110838" sldId="260"/>
            <ac:spMk id="37" creationId="{7D2256B4-48EA-40FC-BBC0-AA1EE6E0080C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3:22.827" v="85"/>
          <ac:spMkLst>
            <pc:docMk/>
            <pc:sldMk cId="3723110838" sldId="260"/>
            <ac:spMk id="39" creationId="{8C6E698C-8155-4B8B-BDC9-B7299772B509}"/>
          </ac:spMkLst>
        </pc:spChg>
        <pc:spChg chg="add del">
          <ac:chgData name="Anthony Nguyen" userId="S::anthony.k.nguyen-1@student.uts.edu.au::377d99f6-1ce2-415d-a300-c29da2e14d24" providerId="AD" clId="Web-{290BA971-5B00-45C6-A1D4-6DE3E19718D0}" dt="2022-10-26T05:03:22.827" v="85"/>
          <ac:spMkLst>
            <pc:docMk/>
            <pc:sldMk cId="3723110838" sldId="260"/>
            <ac:spMk id="41" creationId="{8A549DE7-671D-4575-AF43-858FD99981CF}"/>
          </ac:spMkLst>
        </pc:spChg>
        <pc:spChg chg="add">
          <ac:chgData name="Anthony Nguyen" userId="S::anthony.k.nguyen-1@student.uts.edu.au::377d99f6-1ce2-415d-a300-c29da2e14d24" providerId="AD" clId="Web-{290BA971-5B00-45C6-A1D4-6DE3E19718D0}" dt="2022-10-26T05:03:22.827" v="85"/>
          <ac:spMkLst>
            <pc:docMk/>
            <pc:sldMk cId="3723110838" sldId="260"/>
            <ac:spMk id="48" creationId="{4E4490D0-3672-446A-AC12-B4830333BDDD}"/>
          </ac:spMkLst>
        </pc:spChg>
        <pc:spChg chg="add">
          <ac:chgData name="Anthony Nguyen" userId="S::anthony.k.nguyen-1@student.uts.edu.au::377d99f6-1ce2-415d-a300-c29da2e14d24" providerId="AD" clId="Web-{290BA971-5B00-45C6-A1D4-6DE3E19718D0}" dt="2022-10-26T05:03:22.827" v="85"/>
          <ac:spMkLst>
            <pc:docMk/>
            <pc:sldMk cId="3723110838" sldId="260"/>
            <ac:spMk id="50" creationId="{39CB82C2-DF65-4EC1-8280-F201D50F570B}"/>
          </ac:spMkLst>
        </pc:spChg>
        <pc:spChg chg="add">
          <ac:chgData name="Anthony Nguyen" userId="S::anthony.k.nguyen-1@student.uts.edu.au::377d99f6-1ce2-415d-a300-c29da2e14d24" providerId="AD" clId="Web-{290BA971-5B00-45C6-A1D4-6DE3E19718D0}" dt="2022-10-26T05:03:22.827" v="85"/>
          <ac:spMkLst>
            <pc:docMk/>
            <pc:sldMk cId="3723110838" sldId="260"/>
            <ac:spMk id="54" creationId="{AE220058-3FCE-496E-ADF2-D8A6961F39F6}"/>
          </ac:spMkLst>
        </pc:spChg>
        <pc:spChg chg="add">
          <ac:chgData name="Anthony Nguyen" userId="S::anthony.k.nguyen-1@student.uts.edu.au::377d99f6-1ce2-415d-a300-c29da2e14d24" providerId="AD" clId="Web-{290BA971-5B00-45C6-A1D4-6DE3E19718D0}" dt="2022-10-26T05:03:22.827" v="85"/>
          <ac:spMkLst>
            <pc:docMk/>
            <pc:sldMk cId="3723110838" sldId="260"/>
            <ac:spMk id="58" creationId="{3E9C5090-7D25-41E3-A6D3-CCAEE505E785}"/>
          </ac:spMkLst>
        </pc:spChg>
        <pc:spChg chg="add">
          <ac:chgData name="Anthony Nguyen" userId="S::anthony.k.nguyen-1@student.uts.edu.au::377d99f6-1ce2-415d-a300-c29da2e14d24" providerId="AD" clId="Web-{290BA971-5B00-45C6-A1D4-6DE3E19718D0}" dt="2022-10-26T05:03:22.827" v="85"/>
          <ac:spMkLst>
            <pc:docMk/>
            <pc:sldMk cId="3723110838" sldId="260"/>
            <ac:spMk id="60" creationId="{11BF8809-0DAC-41E5-A212-ACB4A01BE95B}"/>
          </ac:spMkLst>
        </pc:spChg>
        <pc:picChg chg="add">
          <ac:chgData name="Anthony Nguyen" userId="S::anthony.k.nguyen-1@student.uts.edu.au::377d99f6-1ce2-415d-a300-c29da2e14d24" providerId="AD" clId="Web-{290BA971-5B00-45C6-A1D4-6DE3E19718D0}" dt="2022-10-26T05:03:22.827" v="85"/>
          <ac:picMkLst>
            <pc:docMk/>
            <pc:sldMk cId="3723110838" sldId="260"/>
            <ac:picMk id="45" creationId="{B7682258-A907-755B-F4C9-BA3D6257D58C}"/>
          </ac:picMkLst>
        </pc:picChg>
        <pc:cxnChg chg="add del">
          <ac:chgData name="Anthony Nguyen" userId="S::anthony.k.nguyen-1@student.uts.edu.au::377d99f6-1ce2-415d-a300-c29da2e14d24" providerId="AD" clId="Web-{290BA971-5B00-45C6-A1D4-6DE3E19718D0}" dt="2022-10-26T05:03:06.701" v="83"/>
          <ac:cxnSpMkLst>
            <pc:docMk/>
            <pc:sldMk cId="3723110838" sldId="260"/>
            <ac:cxnSpMk id="12" creationId="{3D44BCCA-102D-4A9D-B1E4-2450CAF0B05E}"/>
          </ac:cxnSpMkLst>
        </pc:cxnChg>
        <pc:cxnChg chg="add del">
          <ac:chgData name="Anthony Nguyen" userId="S::anthony.k.nguyen-1@student.uts.edu.au::377d99f6-1ce2-415d-a300-c29da2e14d24" providerId="AD" clId="Web-{290BA971-5B00-45C6-A1D4-6DE3E19718D0}" dt="2022-10-26T05:03:06.686" v="82"/>
          <ac:cxnSpMkLst>
            <pc:docMk/>
            <pc:sldMk cId="3723110838" sldId="260"/>
            <ac:cxnSpMk id="27" creationId="{3D44BCCA-102D-4A9D-B1E4-2450CAF0B05E}"/>
          </ac:cxnSpMkLst>
        </pc:cxnChg>
        <pc:cxnChg chg="add del">
          <ac:chgData name="Anthony Nguyen" userId="S::anthony.k.nguyen-1@student.uts.edu.au::377d99f6-1ce2-415d-a300-c29da2e14d24" providerId="AD" clId="Web-{290BA971-5B00-45C6-A1D4-6DE3E19718D0}" dt="2022-10-26T05:03:22.827" v="85"/>
          <ac:cxnSpMkLst>
            <pc:docMk/>
            <pc:sldMk cId="3723110838" sldId="260"/>
            <ac:cxnSpMk id="38" creationId="{3D44BCCA-102D-4A9D-B1E4-2450CAF0B05E}"/>
          </ac:cxnSpMkLst>
        </pc:cxnChg>
        <pc:cxnChg chg="add del">
          <ac:chgData name="Anthony Nguyen" userId="S::anthony.k.nguyen-1@student.uts.edu.au::377d99f6-1ce2-415d-a300-c29da2e14d24" providerId="AD" clId="Web-{290BA971-5B00-45C6-A1D4-6DE3E19718D0}" dt="2022-10-26T05:03:22.827" v="85"/>
          <ac:cxnSpMkLst>
            <pc:docMk/>
            <pc:sldMk cId="3723110838" sldId="260"/>
            <ac:cxnSpMk id="40" creationId="{09525C9A-1972-4836-BA7A-706C946EF4DA}"/>
          </ac:cxnSpMkLst>
        </pc:cxnChg>
        <pc:cxnChg chg="add">
          <ac:chgData name="Anthony Nguyen" userId="S::anthony.k.nguyen-1@student.uts.edu.au::377d99f6-1ce2-415d-a300-c29da2e14d24" providerId="AD" clId="Web-{290BA971-5B00-45C6-A1D4-6DE3E19718D0}" dt="2022-10-26T05:03:22.827" v="85"/>
          <ac:cxnSpMkLst>
            <pc:docMk/>
            <pc:sldMk cId="3723110838" sldId="260"/>
            <ac:cxnSpMk id="52" creationId="{7E1D4427-852B-4B37-8E76-0E9F1810BA2A}"/>
          </ac:cxnSpMkLst>
        </pc:cxnChg>
        <pc:cxnChg chg="add">
          <ac:chgData name="Anthony Nguyen" userId="S::anthony.k.nguyen-1@student.uts.edu.au::377d99f6-1ce2-415d-a300-c29da2e14d24" providerId="AD" clId="Web-{290BA971-5B00-45C6-A1D4-6DE3E19718D0}" dt="2022-10-26T05:03:22.827" v="85"/>
          <ac:cxnSpMkLst>
            <pc:docMk/>
            <pc:sldMk cId="3723110838" sldId="260"/>
            <ac:cxnSpMk id="56" creationId="{E193F809-7E50-4AAD-8E26-878207931CB5}"/>
          </ac:cxnSpMkLst>
        </pc:cxnChg>
      </pc:sldChg>
      <pc:sldMasterChg chg="add del addSldLayout delSldLayout">
        <pc:chgData name="Anthony Nguyen" userId="S::anthony.k.nguyen-1@student.uts.edu.au::377d99f6-1ce2-415d-a300-c29da2e14d24" providerId="AD" clId="Web-{290BA971-5B00-45C6-A1D4-6DE3E19718D0}" dt="2022-10-26T05:02:46.482" v="73"/>
        <pc:sldMasterMkLst>
          <pc:docMk/>
          <pc:sldMasterMk cId="3289256114" sldId="2147483660"/>
        </pc:sldMasterMkLst>
        <pc:sldLayoutChg chg="add del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3289256114" sldId="2147483660"/>
            <pc:sldLayoutMk cId="1514857795" sldId="2147483661"/>
          </pc:sldLayoutMkLst>
        </pc:sldLayoutChg>
        <pc:sldLayoutChg chg="add del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3289256114" sldId="2147483660"/>
            <pc:sldLayoutMk cId="319958686" sldId="2147483662"/>
          </pc:sldLayoutMkLst>
        </pc:sldLayoutChg>
        <pc:sldLayoutChg chg="add del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3289256114" sldId="2147483660"/>
            <pc:sldLayoutMk cId="1430081587" sldId="2147483663"/>
          </pc:sldLayoutMkLst>
        </pc:sldLayoutChg>
        <pc:sldLayoutChg chg="add del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3289256114" sldId="2147483660"/>
            <pc:sldLayoutMk cId="3817268530" sldId="2147483664"/>
          </pc:sldLayoutMkLst>
        </pc:sldLayoutChg>
        <pc:sldLayoutChg chg="add del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3289256114" sldId="2147483660"/>
            <pc:sldLayoutMk cId="3960122669" sldId="2147483665"/>
          </pc:sldLayoutMkLst>
        </pc:sldLayoutChg>
        <pc:sldLayoutChg chg="add del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3289256114" sldId="2147483660"/>
            <pc:sldLayoutMk cId="3897182037" sldId="2147483666"/>
          </pc:sldLayoutMkLst>
        </pc:sldLayoutChg>
        <pc:sldLayoutChg chg="add del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3289256114" sldId="2147483660"/>
            <pc:sldLayoutMk cId="4249026838" sldId="2147483667"/>
          </pc:sldLayoutMkLst>
        </pc:sldLayoutChg>
        <pc:sldLayoutChg chg="add del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3289256114" sldId="2147483660"/>
            <pc:sldLayoutMk cId="1583161063" sldId="2147483668"/>
          </pc:sldLayoutMkLst>
        </pc:sldLayoutChg>
        <pc:sldLayoutChg chg="add del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3289256114" sldId="2147483660"/>
            <pc:sldLayoutMk cId="30376581" sldId="2147483669"/>
          </pc:sldLayoutMkLst>
        </pc:sldLayoutChg>
        <pc:sldLayoutChg chg="add del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3289256114" sldId="2147483660"/>
            <pc:sldLayoutMk cId="3106405214" sldId="2147483670"/>
          </pc:sldLayoutMkLst>
        </pc:sldLayoutChg>
        <pc:sldLayoutChg chg="add del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3289256114" sldId="2147483660"/>
            <pc:sldLayoutMk cId="2130289637" sldId="2147483671"/>
          </pc:sldLayoutMkLst>
        </pc:sldLayoutChg>
      </pc:sldMasterChg>
      <pc:sldMasterChg chg="add del addSldLayout delSldLayout modSldLayout">
        <pc:chgData name="Anthony Nguyen" userId="S::anthony.k.nguyen-1@student.uts.edu.au::377d99f6-1ce2-415d-a300-c29da2e14d24" providerId="AD" clId="Web-{290BA971-5B00-45C6-A1D4-6DE3E19718D0}" dt="2022-10-26T05:02:46.482" v="73"/>
        <pc:sldMasterMkLst>
          <pc:docMk/>
          <pc:sldMasterMk cId="24570132" sldId="2147483672"/>
        </pc:sldMasterMkLst>
        <pc:sldLayoutChg chg="add del mod replId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24570132" sldId="2147483672"/>
            <pc:sldLayoutMk cId="3813911843" sldId="2147483673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24570132" sldId="2147483672"/>
            <pc:sldLayoutMk cId="701781107" sldId="2147483674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24570132" sldId="2147483672"/>
            <pc:sldLayoutMk cId="3473630015" sldId="2147483675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24570132" sldId="2147483672"/>
            <pc:sldLayoutMk cId="2504744989" sldId="2147483676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24570132" sldId="2147483672"/>
            <pc:sldLayoutMk cId="3031313996" sldId="2147483677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24570132" sldId="2147483672"/>
            <pc:sldLayoutMk cId="1287892196" sldId="2147483678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24570132" sldId="2147483672"/>
            <pc:sldLayoutMk cId="322330509" sldId="2147483679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24570132" sldId="2147483672"/>
            <pc:sldLayoutMk cId="2813879827" sldId="2147483680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24570132" sldId="2147483672"/>
            <pc:sldLayoutMk cId="313700646" sldId="2147483681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24570132" sldId="2147483672"/>
            <pc:sldLayoutMk cId="222161573" sldId="2147483682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5:02:46.482" v="73"/>
          <pc:sldLayoutMkLst>
            <pc:docMk/>
            <pc:sldMasterMk cId="24570132" sldId="2147483672"/>
            <pc:sldLayoutMk cId="2397159060" sldId="2147483683"/>
          </pc:sldLayoutMkLst>
        </pc:sldLayoutChg>
      </pc:sldMasterChg>
      <pc:sldMasterChg chg="add del addSldLayout delSldLayout modSldLayout">
        <pc:chgData name="Anthony Nguyen" userId="S::anthony.k.nguyen-1@student.uts.edu.au::377d99f6-1ce2-415d-a300-c29da2e14d24" providerId="AD" clId="Web-{290BA971-5B00-45C6-A1D4-6DE3E19718D0}" dt="2022-10-26T04:37:35.638" v="62"/>
        <pc:sldMasterMkLst>
          <pc:docMk/>
          <pc:sldMasterMk cId="346348476" sldId="2147483672"/>
        </pc:sldMasterMkLst>
        <pc:sldLayoutChg chg="add del mod replId">
          <pc:chgData name="Anthony Nguyen" userId="S::anthony.k.nguyen-1@student.uts.edu.au::377d99f6-1ce2-415d-a300-c29da2e14d24" providerId="AD" clId="Web-{290BA971-5B00-45C6-A1D4-6DE3E19718D0}" dt="2022-10-26T04:37:35.638" v="62"/>
          <pc:sldLayoutMkLst>
            <pc:docMk/>
            <pc:sldMasterMk cId="346348476" sldId="2147483672"/>
            <pc:sldLayoutMk cId="4153494680" sldId="2147483673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5.638" v="62"/>
          <pc:sldLayoutMkLst>
            <pc:docMk/>
            <pc:sldMasterMk cId="346348476" sldId="2147483672"/>
            <pc:sldLayoutMk cId="2171456227" sldId="2147483674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5.638" v="62"/>
          <pc:sldLayoutMkLst>
            <pc:docMk/>
            <pc:sldMasterMk cId="346348476" sldId="2147483672"/>
            <pc:sldLayoutMk cId="531113285" sldId="2147483675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5.638" v="62"/>
          <pc:sldLayoutMkLst>
            <pc:docMk/>
            <pc:sldMasterMk cId="346348476" sldId="2147483672"/>
            <pc:sldLayoutMk cId="1121942169" sldId="2147483676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5.638" v="62"/>
          <pc:sldLayoutMkLst>
            <pc:docMk/>
            <pc:sldMasterMk cId="346348476" sldId="2147483672"/>
            <pc:sldLayoutMk cId="1898915529" sldId="2147483677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5.638" v="62"/>
          <pc:sldLayoutMkLst>
            <pc:docMk/>
            <pc:sldMasterMk cId="346348476" sldId="2147483672"/>
            <pc:sldLayoutMk cId="1166444235" sldId="2147483678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5.638" v="62"/>
          <pc:sldLayoutMkLst>
            <pc:docMk/>
            <pc:sldMasterMk cId="346348476" sldId="2147483672"/>
            <pc:sldLayoutMk cId="736995324" sldId="2147483679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5.638" v="62"/>
          <pc:sldLayoutMkLst>
            <pc:docMk/>
            <pc:sldMasterMk cId="346348476" sldId="2147483672"/>
            <pc:sldLayoutMk cId="288971456" sldId="2147483680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5.638" v="62"/>
          <pc:sldLayoutMkLst>
            <pc:docMk/>
            <pc:sldMasterMk cId="346348476" sldId="2147483672"/>
            <pc:sldLayoutMk cId="1326487299" sldId="2147483681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5.638" v="62"/>
          <pc:sldLayoutMkLst>
            <pc:docMk/>
            <pc:sldMasterMk cId="346348476" sldId="2147483672"/>
            <pc:sldLayoutMk cId="4290941844" sldId="2147483682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5.638" v="62"/>
          <pc:sldLayoutMkLst>
            <pc:docMk/>
            <pc:sldMasterMk cId="346348476" sldId="2147483672"/>
            <pc:sldLayoutMk cId="3297239506" sldId="2147483683"/>
          </pc:sldLayoutMkLst>
        </pc:sldLayoutChg>
      </pc:sldMasterChg>
      <pc:sldMasterChg chg="add del addSldLayout delSldLayout modSldLayout">
        <pc:chgData name="Anthony Nguyen" userId="S::anthony.k.nguyen-1@student.uts.edu.au::377d99f6-1ce2-415d-a300-c29da2e14d24" providerId="AD" clId="Web-{290BA971-5B00-45C6-A1D4-6DE3E19718D0}" dt="2022-10-26T04:37:33.029" v="61"/>
        <pc:sldMasterMkLst>
          <pc:docMk/>
          <pc:sldMasterMk cId="4031107756" sldId="2147483684"/>
        </pc:sldMasterMkLst>
        <pc:sldLayoutChg chg="add del mod replId">
          <pc:chgData name="Anthony Nguyen" userId="S::anthony.k.nguyen-1@student.uts.edu.au::377d99f6-1ce2-415d-a300-c29da2e14d24" providerId="AD" clId="Web-{290BA971-5B00-45C6-A1D4-6DE3E19718D0}" dt="2022-10-26T04:37:33.029" v="61"/>
          <pc:sldLayoutMkLst>
            <pc:docMk/>
            <pc:sldMasterMk cId="4031107756" sldId="2147483684"/>
            <pc:sldLayoutMk cId="1383838253" sldId="2147483685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3.029" v="61"/>
          <pc:sldLayoutMkLst>
            <pc:docMk/>
            <pc:sldMasterMk cId="4031107756" sldId="2147483684"/>
            <pc:sldLayoutMk cId="2242366593" sldId="2147483686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3.029" v="61"/>
          <pc:sldLayoutMkLst>
            <pc:docMk/>
            <pc:sldMasterMk cId="4031107756" sldId="2147483684"/>
            <pc:sldLayoutMk cId="206026075" sldId="2147483687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3.029" v="61"/>
          <pc:sldLayoutMkLst>
            <pc:docMk/>
            <pc:sldMasterMk cId="4031107756" sldId="2147483684"/>
            <pc:sldLayoutMk cId="2672122572" sldId="2147483688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3.029" v="61"/>
          <pc:sldLayoutMkLst>
            <pc:docMk/>
            <pc:sldMasterMk cId="4031107756" sldId="2147483684"/>
            <pc:sldLayoutMk cId="1677276954" sldId="2147483689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3.029" v="61"/>
          <pc:sldLayoutMkLst>
            <pc:docMk/>
            <pc:sldMasterMk cId="4031107756" sldId="2147483684"/>
            <pc:sldLayoutMk cId="2749971810" sldId="2147483690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3.029" v="61"/>
          <pc:sldLayoutMkLst>
            <pc:docMk/>
            <pc:sldMasterMk cId="4031107756" sldId="2147483684"/>
            <pc:sldLayoutMk cId="1061749278" sldId="2147483691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3.029" v="61"/>
          <pc:sldLayoutMkLst>
            <pc:docMk/>
            <pc:sldMasterMk cId="4031107756" sldId="2147483684"/>
            <pc:sldLayoutMk cId="851400483" sldId="2147483692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3.029" v="61"/>
          <pc:sldLayoutMkLst>
            <pc:docMk/>
            <pc:sldMasterMk cId="4031107756" sldId="2147483684"/>
            <pc:sldLayoutMk cId="1826772233" sldId="2147483693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3.029" v="61"/>
          <pc:sldLayoutMkLst>
            <pc:docMk/>
            <pc:sldMasterMk cId="4031107756" sldId="2147483684"/>
            <pc:sldLayoutMk cId="561969759" sldId="2147483694"/>
          </pc:sldLayoutMkLst>
        </pc:sldLayoutChg>
        <pc:sldLayoutChg chg="add del mod replId">
          <pc:chgData name="Anthony Nguyen" userId="S::anthony.k.nguyen-1@student.uts.edu.au::377d99f6-1ce2-415d-a300-c29da2e14d24" providerId="AD" clId="Web-{290BA971-5B00-45C6-A1D4-6DE3E19718D0}" dt="2022-10-26T04:37:33.029" v="61"/>
          <pc:sldLayoutMkLst>
            <pc:docMk/>
            <pc:sldMasterMk cId="4031107756" sldId="2147483684"/>
            <pc:sldLayoutMk cId="802720094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849-1140-4B78-B2C6-4F2F6B48AC6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A40C-3EEC-4C05-AB56-F7BB576B24F3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5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849-1140-4B78-B2C6-4F2F6B48AC6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A40C-3EEC-4C05-AB56-F7BB576B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40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849-1140-4B78-B2C6-4F2F6B48AC6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A40C-3EEC-4C05-AB56-F7BB576B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28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849-1140-4B78-B2C6-4F2F6B48AC6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A40C-3EEC-4C05-AB56-F7BB576B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5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849-1140-4B78-B2C6-4F2F6B48AC6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A40C-3EEC-4C05-AB56-F7BB576B24F3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8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849-1140-4B78-B2C6-4F2F6B48AC6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A40C-3EEC-4C05-AB56-F7BB576B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26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849-1140-4B78-B2C6-4F2F6B48AC6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A40C-3EEC-4C05-AB56-F7BB576B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12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849-1140-4B78-B2C6-4F2F6B48AC6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A40C-3EEC-4C05-AB56-F7BB576B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1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849-1140-4B78-B2C6-4F2F6B48AC6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A40C-3EEC-4C05-AB56-F7BB576B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02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48849-1140-4B78-B2C6-4F2F6B48AC6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C8A40C-3EEC-4C05-AB56-F7BB576B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16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849-1140-4B78-B2C6-4F2F6B48AC6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A40C-3EEC-4C05-AB56-F7BB576B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48849-1140-4B78-B2C6-4F2F6B48AC6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C8A40C-3EEC-4C05-AB56-F7BB576B24F3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5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5294CB0D-0D2E-E0AD-C41F-90AE25681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222" r="-2" b="93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ACAF5-E182-B289-6D33-D6D32BAB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Visual Servoing of  a Handheld Monocular Camera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C0600-AE7E-E482-88DF-D24956B04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12931681 – Marcus Hickel, 12949044 – Anthony Nguyen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3773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3EB2-167E-3DB7-7425-C3B24926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AU"/>
              <a:t>High-Level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DDB3A-C8DF-D53D-CB6A-AC6594123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2" r="29224" b="9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8E42-FF0E-E78D-F412-F2818E55E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GB" sz="1700">
                <a:latin typeface="Arial"/>
                <a:cs typeface="Arial"/>
              </a:rPr>
              <a:t>Ability to communicate between USB camera and </a:t>
            </a:r>
            <a:r>
              <a:rPr lang="en-GB" sz="1700" err="1">
                <a:latin typeface="Arial"/>
                <a:cs typeface="Arial"/>
              </a:rPr>
              <a:t>MatLab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0" i="0">
                <a:effectLst/>
                <a:latin typeface="Arial"/>
                <a:cs typeface="Arial"/>
              </a:rPr>
              <a:t>Ability to recognise a distinct pattern </a:t>
            </a:r>
            <a:endParaRPr lang="en-GB" sz="1700">
              <a:latin typeface="Arial"/>
              <a:cs typeface="Arial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700" b="0" i="0">
                <a:effectLst/>
                <a:latin typeface="Arial" panose="020B0604020202020204" pitchFamily="34" charset="0"/>
              </a:rPr>
              <a:t>Ability to recognise the position and movement of the pattern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700" b="0" i="0">
                <a:effectLst/>
                <a:latin typeface="Arial" panose="020B0604020202020204" pitchFamily="34" charset="0"/>
              </a:rPr>
              <a:t>Ability to determine the direction of the pattern from origin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700" b="0" i="0">
                <a:effectLst/>
                <a:latin typeface="Arial" panose="020B0604020202020204" pitchFamily="34" charset="0"/>
              </a:rPr>
              <a:t>Ability to track the pattern from the origin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700" b="0" i="0">
                <a:effectLst/>
                <a:latin typeface="Arial"/>
                <a:cs typeface="Arial"/>
              </a:rPr>
              <a:t>Ability to </a:t>
            </a:r>
            <a:r>
              <a:rPr lang="en-GB" sz="1700">
                <a:latin typeface="Arial"/>
                <a:cs typeface="Arial"/>
              </a:rPr>
              <a:t>display directions</a:t>
            </a:r>
            <a:r>
              <a:rPr lang="en-GB" sz="1700" b="0" i="0">
                <a:effectLst/>
                <a:latin typeface="Arial"/>
                <a:cs typeface="Arial"/>
              </a:rPr>
              <a:t> to the operator for panning the camera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700" b="0" i="0">
                <a:effectLst/>
                <a:latin typeface="Arial"/>
                <a:cs typeface="Arial"/>
              </a:rPr>
              <a:t>Ability to </a:t>
            </a:r>
            <a:r>
              <a:rPr lang="en-GB" sz="1700">
                <a:latin typeface="Arial"/>
                <a:cs typeface="Arial"/>
              </a:rPr>
              <a:t>display</a:t>
            </a:r>
            <a:r>
              <a:rPr lang="en-GB" sz="1700" b="0" i="0">
                <a:effectLst/>
                <a:latin typeface="Arial"/>
                <a:cs typeface="Arial"/>
              </a:rPr>
              <a:t> directions to the operator for rotating the camera </a:t>
            </a:r>
          </a:p>
          <a:p>
            <a:endParaRPr lang="en-AU" sz="1700"/>
          </a:p>
        </p:txBody>
      </p:sp>
    </p:spTree>
    <p:extLst>
      <p:ext uri="{BB962C8B-B14F-4D97-AF65-F5344CB8AC3E}">
        <p14:creationId xmlns:p14="http://schemas.microsoft.com/office/powerpoint/2010/main" val="420039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596E29-510B-89EC-77C0-915E2086F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772" y="906401"/>
            <a:ext cx="6836948" cy="5045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A9BE72-71F9-8E95-BC13-0963FE4F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Flowchart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89014F7-B5F9-9651-0F1D-D479DEF3D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6478" y="2552339"/>
            <a:ext cx="2310181" cy="17809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85FAF2-8EE5-2CCE-5052-191A168D1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172" y="2549013"/>
            <a:ext cx="2310182" cy="1784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A5F7E6-EECA-F2DE-B151-6D1540912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257" y="4452074"/>
            <a:ext cx="4563402" cy="14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33F9D-03A0-3F87-C073-F073D28A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88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90AAF54-87A3-C2F4-57ED-C6332ED2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pic>
        <p:nvPicPr>
          <p:cNvPr id="45" name="Graphic 44" descr="Question mark">
            <a:extLst>
              <a:ext uri="{FF2B5EF4-FFF2-40B4-BE49-F238E27FC236}">
                <a16:creationId xmlns:a16="http://schemas.microsoft.com/office/drawing/2014/main" id="{B7682258-A907-755B-F4C9-BA3D6257D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31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D9F7744B117F4587CD14CE517804B4" ma:contentTypeVersion="9" ma:contentTypeDescription="Create a new document." ma:contentTypeScope="" ma:versionID="0088d52c0c4f4bda99e75e15d6e93332">
  <xsd:schema xmlns:xsd="http://www.w3.org/2001/XMLSchema" xmlns:xs="http://www.w3.org/2001/XMLSchema" xmlns:p="http://schemas.microsoft.com/office/2006/metadata/properties" xmlns:ns2="25f167bc-bc9c-49d4-a351-036f51aac632" xmlns:ns3="74b36df1-1450-4c3d-a5bf-7d2999abe903" targetNamespace="http://schemas.microsoft.com/office/2006/metadata/properties" ma:root="true" ma:fieldsID="e56262478ba0fbdf22e36e4aca2aaa7c" ns2:_="" ns3:_="">
    <xsd:import namespace="25f167bc-bc9c-49d4-a351-036f51aac632"/>
    <xsd:import namespace="74b36df1-1450-4c3d-a5bf-7d2999abe9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167bc-bc9c-49d4-a351-036f51aac6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fef7914-8384-4319-8444-378afdf4f6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36df1-1450-4c3d-a5bf-7d2999abe90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995be15-b850-4ba0-8f88-bb2153816eae}" ma:internalName="TaxCatchAll" ma:showField="CatchAllData" ma:web="74b36df1-1450-4c3d-a5bf-7d2999abe9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f167bc-bc9c-49d4-a351-036f51aac632">
      <Terms xmlns="http://schemas.microsoft.com/office/infopath/2007/PartnerControls"/>
    </lcf76f155ced4ddcb4097134ff3c332f>
    <TaxCatchAll xmlns="74b36df1-1450-4c3d-a5bf-7d2999abe903" xsi:nil="true"/>
  </documentManagement>
</p:properties>
</file>

<file path=customXml/itemProps1.xml><?xml version="1.0" encoding="utf-8"?>
<ds:datastoreItem xmlns:ds="http://schemas.openxmlformats.org/officeDocument/2006/customXml" ds:itemID="{7AD65621-6580-4508-BCBE-6133F9BF46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6883C6-FE4D-4B84-82A1-DFCDFBB1B853}">
  <ds:schemaRefs>
    <ds:schemaRef ds:uri="25f167bc-bc9c-49d4-a351-036f51aac632"/>
    <ds:schemaRef ds:uri="74b36df1-1450-4c3d-a5bf-7d2999abe9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2400CB-5BE9-4F91-918A-DE7B60B9F8FF}">
  <ds:schemaRefs>
    <ds:schemaRef ds:uri="25f167bc-bc9c-49d4-a351-036f51aac632"/>
    <ds:schemaRef ds:uri="74b36df1-1450-4c3d-a5bf-7d2999abe9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Visual Servoing of  a Handheld Monocular Camera</vt:lpstr>
      <vt:lpstr>High-Level Requirements</vt:lpstr>
      <vt:lpstr>Flowchart</vt:lpstr>
      <vt:lpstr>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Servoing of  a Handheld Monocular Camera</dc:title>
  <dc:creator>Marcus Hickel</dc:creator>
  <cp:revision>1</cp:revision>
  <dcterms:created xsi:type="dcterms:W3CDTF">2022-10-26T02:53:14Z</dcterms:created>
  <dcterms:modified xsi:type="dcterms:W3CDTF">2022-10-26T05:03:36Z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0x01010055D9F7744B117F4587CD14CE517804B4</vt:lpwstr>
  </property>
  <property fmtid="{D5CDD505-2E9C-101B-9397-08002B2CF9AE}" pid="3" name="MediaServiceImageTags">
    <vt:lpwstr/>
  </property>
</Properties>
</file>