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8"/>
  </p:notesMasterIdLst>
  <p:sldIdLst>
    <p:sldId id="256" r:id="rId2"/>
    <p:sldId id="289" r:id="rId3"/>
    <p:sldId id="290" r:id="rId4"/>
    <p:sldId id="264" r:id="rId5"/>
    <p:sldId id="307" r:id="rId6"/>
    <p:sldId id="259" r:id="rId7"/>
    <p:sldId id="306" r:id="rId8"/>
    <p:sldId id="295" r:id="rId9"/>
    <p:sldId id="309" r:id="rId10"/>
    <p:sldId id="320" r:id="rId11"/>
    <p:sldId id="305" r:id="rId12"/>
    <p:sldId id="321" r:id="rId13"/>
    <p:sldId id="304" r:id="rId14"/>
    <p:sldId id="310" r:id="rId15"/>
    <p:sldId id="298" r:id="rId16"/>
    <p:sldId id="308" r:id="rId17"/>
    <p:sldId id="323" r:id="rId18"/>
    <p:sldId id="262" r:id="rId19"/>
    <p:sldId id="313" r:id="rId20"/>
    <p:sldId id="314" r:id="rId21"/>
    <p:sldId id="261" r:id="rId22"/>
    <p:sldId id="317" r:id="rId23"/>
    <p:sldId id="324" r:id="rId24"/>
    <p:sldId id="315" r:id="rId25"/>
    <p:sldId id="316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B6D82-23E5-4C04-BE97-27A13018EBBD}" v="7" dt="2021-09-29T10:18:1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Engstrom" userId="90b90ffa872b0294" providerId="LiveId" clId="{19CECF3D-2C8A-43D6-A1AC-658719C2E275}"/>
    <pc:docChg chg="addSld modSld">
      <pc:chgData name="Mikael Engstrom" userId="90b90ffa872b0294" providerId="LiveId" clId="{19CECF3D-2C8A-43D6-A1AC-658719C2E275}" dt="2021-08-22T12:31:42.588" v="33" actId="680"/>
      <pc:docMkLst>
        <pc:docMk/>
      </pc:docMkLst>
      <pc:sldChg chg="modSp mod">
        <pc:chgData name="Mikael Engstrom" userId="90b90ffa872b0294" providerId="LiveId" clId="{19CECF3D-2C8A-43D6-A1AC-658719C2E275}" dt="2021-08-22T12:31:38.318" v="32" actId="20577"/>
        <pc:sldMkLst>
          <pc:docMk/>
          <pc:sldMk cId="4254893824" sldId="256"/>
        </pc:sldMkLst>
        <pc:spChg chg="mod">
          <ac:chgData name="Mikael Engstrom" userId="90b90ffa872b0294" providerId="LiveId" clId="{19CECF3D-2C8A-43D6-A1AC-658719C2E275}" dt="2021-08-22T12:31:33.756" v="20" actId="255"/>
          <ac:spMkLst>
            <pc:docMk/>
            <pc:sldMk cId="4254893824" sldId="256"/>
            <ac:spMk id="2" creationId="{B3252311-E6B0-4B4C-B272-BA6FC8F15D00}"/>
          </ac:spMkLst>
        </pc:spChg>
        <pc:spChg chg="mod">
          <ac:chgData name="Mikael Engstrom" userId="90b90ffa872b0294" providerId="LiveId" clId="{19CECF3D-2C8A-43D6-A1AC-658719C2E275}" dt="2021-08-22T12:31:38.318" v="32" actId="20577"/>
          <ac:spMkLst>
            <pc:docMk/>
            <pc:sldMk cId="4254893824" sldId="256"/>
            <ac:spMk id="3" creationId="{18A107F8-E842-4E46-9B52-1E2000E237EE}"/>
          </ac:spMkLst>
        </pc:spChg>
      </pc:sldChg>
      <pc:sldChg chg="new">
        <pc:chgData name="Mikael Engstrom" userId="90b90ffa872b0294" providerId="LiveId" clId="{19CECF3D-2C8A-43D6-A1AC-658719C2E275}" dt="2021-08-22T12:31:42.588" v="33" actId="680"/>
        <pc:sldMkLst>
          <pc:docMk/>
          <pc:sldMk cId="62412682" sldId="257"/>
        </pc:sldMkLst>
      </pc:sldChg>
    </pc:docChg>
  </pc:docChgLst>
  <pc:docChgLst>
    <pc:chgData name="Mikael Engstrom" userId="90b90ffa872b0294" providerId="LiveId" clId="{544B6D82-23E5-4C04-BE97-27A13018EBBD}"/>
    <pc:docChg chg="undo custSel addSld delSld modSld sldOrd">
      <pc:chgData name="Mikael Engstrom" userId="90b90ffa872b0294" providerId="LiveId" clId="{544B6D82-23E5-4C04-BE97-27A13018EBBD}" dt="2021-09-29T12:21:36.732" v="2428" actId="2696"/>
      <pc:docMkLst>
        <pc:docMk/>
      </pc:docMkLst>
      <pc:sldChg chg="modSp mod">
        <pc:chgData name="Mikael Engstrom" userId="90b90ffa872b0294" providerId="LiveId" clId="{544B6D82-23E5-4C04-BE97-27A13018EBBD}" dt="2021-09-28T14:57:30.705" v="10" actId="20577"/>
        <pc:sldMkLst>
          <pc:docMk/>
          <pc:sldMk cId="4254893824" sldId="256"/>
        </pc:sldMkLst>
        <pc:spChg chg="mod">
          <ac:chgData name="Mikael Engstrom" userId="90b90ffa872b0294" providerId="LiveId" clId="{544B6D82-23E5-4C04-BE97-27A13018EBBD}" dt="2021-09-28T14:57:30.705" v="10" actId="20577"/>
          <ac:spMkLst>
            <pc:docMk/>
            <pc:sldMk cId="4254893824" sldId="256"/>
            <ac:spMk id="2" creationId="{B3252311-E6B0-4B4C-B272-BA6FC8F15D00}"/>
          </ac:spMkLst>
        </pc:spChg>
        <pc:spChg chg="mod">
          <ac:chgData name="Mikael Engstrom" userId="90b90ffa872b0294" providerId="LiveId" clId="{544B6D82-23E5-4C04-BE97-27A13018EBBD}" dt="2021-09-28T14:57:25.223" v="6" actId="20577"/>
          <ac:spMkLst>
            <pc:docMk/>
            <pc:sldMk cId="4254893824" sldId="256"/>
            <ac:spMk id="3" creationId="{18A107F8-E842-4E46-9B52-1E2000E237EE}"/>
          </ac:spMkLst>
        </pc:spChg>
      </pc:sldChg>
      <pc:sldChg chg="modSp mod ord">
        <pc:chgData name="Mikael Engstrom" userId="90b90ffa872b0294" providerId="LiveId" clId="{544B6D82-23E5-4C04-BE97-27A13018EBBD}" dt="2021-09-29T07:38:11.025" v="244" actId="27636"/>
        <pc:sldMkLst>
          <pc:docMk/>
          <pc:sldMk cId="3554833972" sldId="259"/>
        </pc:sldMkLst>
        <pc:spChg chg="mod">
          <ac:chgData name="Mikael Engstrom" userId="90b90ffa872b0294" providerId="LiveId" clId="{544B6D82-23E5-4C04-BE97-27A13018EBBD}" dt="2021-09-29T07:38:11.025" v="244" actId="27636"/>
          <ac:spMkLst>
            <pc:docMk/>
            <pc:sldMk cId="3554833972" sldId="259"/>
            <ac:spMk id="3" creationId="{B0DE0095-5B19-4BBD-B75D-F0D73341B81B}"/>
          </ac:spMkLst>
        </pc:spChg>
      </pc:sldChg>
      <pc:sldChg chg="del">
        <pc:chgData name="Mikael Engstrom" userId="90b90ffa872b0294" providerId="LiveId" clId="{544B6D82-23E5-4C04-BE97-27A13018EBBD}" dt="2021-09-29T08:34:54.719" v="1075" actId="47"/>
        <pc:sldMkLst>
          <pc:docMk/>
          <pc:sldMk cId="1521894368" sldId="260"/>
        </pc:sldMkLst>
      </pc:sldChg>
      <pc:sldChg chg="modSp mod">
        <pc:chgData name="Mikael Engstrom" userId="90b90ffa872b0294" providerId="LiveId" clId="{544B6D82-23E5-4C04-BE97-27A13018EBBD}" dt="2021-09-29T10:00:36.556" v="1701" actId="20577"/>
        <pc:sldMkLst>
          <pc:docMk/>
          <pc:sldMk cId="4000488207" sldId="261"/>
        </pc:sldMkLst>
        <pc:spChg chg="mod">
          <ac:chgData name="Mikael Engstrom" userId="90b90ffa872b0294" providerId="LiveId" clId="{544B6D82-23E5-4C04-BE97-27A13018EBBD}" dt="2021-09-29T10:00:24.754" v="1687" actId="20577"/>
          <ac:spMkLst>
            <pc:docMk/>
            <pc:sldMk cId="4000488207" sldId="261"/>
            <ac:spMk id="2" creationId="{8CDACB46-76F2-44DF-AB47-038E2CFE3B9C}"/>
          </ac:spMkLst>
        </pc:spChg>
        <pc:spChg chg="mod">
          <ac:chgData name="Mikael Engstrom" userId="90b90ffa872b0294" providerId="LiveId" clId="{544B6D82-23E5-4C04-BE97-27A13018EBBD}" dt="2021-09-29T10:00:36.556" v="1701" actId="20577"/>
          <ac:spMkLst>
            <pc:docMk/>
            <pc:sldMk cId="4000488207" sldId="261"/>
            <ac:spMk id="3" creationId="{6F4843A5-DCDD-4C75-8674-4F381A43C0A0}"/>
          </ac:spMkLst>
        </pc:spChg>
      </pc:sldChg>
      <pc:sldChg chg="del">
        <pc:chgData name="Mikael Engstrom" userId="90b90ffa872b0294" providerId="LiveId" clId="{544B6D82-23E5-4C04-BE97-27A13018EBBD}" dt="2021-09-28T14:58:44.128" v="53" actId="2696"/>
        <pc:sldMkLst>
          <pc:docMk/>
          <pc:sldMk cId="1585742309" sldId="263"/>
        </pc:sldMkLst>
      </pc:sldChg>
      <pc:sldChg chg="modSp mod">
        <pc:chgData name="Mikael Engstrom" userId="90b90ffa872b0294" providerId="LiveId" clId="{544B6D82-23E5-4C04-BE97-27A13018EBBD}" dt="2021-09-29T06:59:53.226" v="63" actId="20577"/>
        <pc:sldMkLst>
          <pc:docMk/>
          <pc:sldMk cId="3050504298" sldId="264"/>
        </pc:sldMkLst>
        <pc:spChg chg="mod">
          <ac:chgData name="Mikael Engstrom" userId="90b90ffa872b0294" providerId="LiveId" clId="{544B6D82-23E5-4C04-BE97-27A13018EBBD}" dt="2021-09-29T06:59:53.226" v="63" actId="20577"/>
          <ac:spMkLst>
            <pc:docMk/>
            <pc:sldMk cId="3050504298" sldId="264"/>
            <ac:spMk id="3" creationId="{C195829F-BFD6-4277-A4AE-178004DE1841}"/>
          </ac:spMkLst>
        </pc:spChg>
      </pc:sldChg>
      <pc:sldChg chg="add del">
        <pc:chgData name="Mikael Engstrom" userId="90b90ffa872b0294" providerId="LiveId" clId="{544B6D82-23E5-4C04-BE97-27A13018EBBD}" dt="2021-09-29T08:19:50.521" v="395" actId="47"/>
        <pc:sldMkLst>
          <pc:docMk/>
          <pc:sldMk cId="1654109297" sldId="265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66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957162971" sldId="268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69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70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71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72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73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74"/>
        </pc:sldMkLst>
      </pc:sldChg>
      <pc:sldChg chg="del">
        <pc:chgData name="Mikael Engstrom" userId="90b90ffa872b0294" providerId="LiveId" clId="{544B6D82-23E5-4C04-BE97-27A13018EBBD}" dt="2021-09-29T08:48:27.796" v="1217" actId="47"/>
        <pc:sldMkLst>
          <pc:docMk/>
          <pc:sldMk cId="1291822919" sldId="275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83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84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0" sldId="285"/>
        </pc:sldMkLst>
      </pc:sldChg>
      <pc:sldChg chg="del">
        <pc:chgData name="Mikael Engstrom" userId="90b90ffa872b0294" providerId="LiveId" clId="{544B6D82-23E5-4C04-BE97-27A13018EBBD}" dt="2021-09-28T14:58:28.921" v="52" actId="47"/>
        <pc:sldMkLst>
          <pc:docMk/>
          <pc:sldMk cId="3995085778" sldId="288"/>
        </pc:sldMkLst>
      </pc:sldChg>
      <pc:sldChg chg="modSp mod">
        <pc:chgData name="Mikael Engstrom" userId="90b90ffa872b0294" providerId="LiveId" clId="{544B6D82-23E5-4C04-BE97-27A13018EBBD}" dt="2021-09-29T07:29:54.900" v="211" actId="20577"/>
        <pc:sldMkLst>
          <pc:docMk/>
          <pc:sldMk cId="1522136911" sldId="289"/>
        </pc:sldMkLst>
        <pc:spChg chg="mod">
          <ac:chgData name="Mikael Engstrom" userId="90b90ffa872b0294" providerId="LiveId" clId="{544B6D82-23E5-4C04-BE97-27A13018EBBD}" dt="2021-09-29T07:29:54.900" v="211" actId="20577"/>
          <ac:spMkLst>
            <pc:docMk/>
            <pc:sldMk cId="1522136911" sldId="289"/>
            <ac:spMk id="3" creationId="{1604AD5F-8440-4BA8-B8D8-E5F1592F7B2D}"/>
          </ac:spMkLst>
        </pc:spChg>
      </pc:sldChg>
      <pc:sldChg chg="modSp mod">
        <pc:chgData name="Mikael Engstrom" userId="90b90ffa872b0294" providerId="LiveId" clId="{544B6D82-23E5-4C04-BE97-27A13018EBBD}" dt="2021-09-29T07:37:30.453" v="238" actId="20577"/>
        <pc:sldMkLst>
          <pc:docMk/>
          <pc:sldMk cId="3556089501" sldId="290"/>
        </pc:sldMkLst>
        <pc:spChg chg="mod">
          <ac:chgData name="Mikael Engstrom" userId="90b90ffa872b0294" providerId="LiveId" clId="{544B6D82-23E5-4C04-BE97-27A13018EBBD}" dt="2021-09-29T07:37:30.453" v="238" actId="20577"/>
          <ac:spMkLst>
            <pc:docMk/>
            <pc:sldMk cId="3556089501" sldId="290"/>
            <ac:spMk id="3" creationId="{F25EF162-E988-4464-B275-50117A6516FF}"/>
          </ac:spMkLst>
        </pc:spChg>
      </pc:sldChg>
      <pc:sldChg chg="del">
        <pc:chgData name="Mikael Engstrom" userId="90b90ffa872b0294" providerId="LiveId" clId="{544B6D82-23E5-4C04-BE97-27A13018EBBD}" dt="2021-09-29T08:24:54.148" v="471" actId="47"/>
        <pc:sldMkLst>
          <pc:docMk/>
          <pc:sldMk cId="1363725691" sldId="291"/>
        </pc:sldMkLst>
      </pc:sldChg>
      <pc:sldChg chg="del">
        <pc:chgData name="Mikael Engstrom" userId="90b90ffa872b0294" providerId="LiveId" clId="{544B6D82-23E5-4C04-BE97-27A13018EBBD}" dt="2021-09-28T15:05:05.647" v="58" actId="47"/>
        <pc:sldMkLst>
          <pc:docMk/>
          <pc:sldMk cId="2365495844" sldId="292"/>
        </pc:sldMkLst>
      </pc:sldChg>
      <pc:sldChg chg="del">
        <pc:chgData name="Mikael Engstrom" userId="90b90ffa872b0294" providerId="LiveId" clId="{544B6D82-23E5-4C04-BE97-27A13018EBBD}" dt="2021-09-29T08:24:54.148" v="471" actId="47"/>
        <pc:sldMkLst>
          <pc:docMk/>
          <pc:sldMk cId="3315651536" sldId="293"/>
        </pc:sldMkLst>
      </pc:sldChg>
      <pc:sldChg chg="modSp mod">
        <pc:chgData name="Mikael Engstrom" userId="90b90ffa872b0294" providerId="LiveId" clId="{544B6D82-23E5-4C04-BE97-27A13018EBBD}" dt="2021-09-29T08:09:55.880" v="382" actId="20577"/>
        <pc:sldMkLst>
          <pc:docMk/>
          <pc:sldMk cId="3050150226" sldId="295"/>
        </pc:sldMkLst>
        <pc:spChg chg="mod">
          <ac:chgData name="Mikael Engstrom" userId="90b90ffa872b0294" providerId="LiveId" clId="{544B6D82-23E5-4C04-BE97-27A13018EBBD}" dt="2021-09-29T08:09:55.880" v="382" actId="20577"/>
          <ac:spMkLst>
            <pc:docMk/>
            <pc:sldMk cId="3050150226" sldId="295"/>
            <ac:spMk id="3" creationId="{B3DB82FB-FB79-463A-B7D7-E6F8E79CCA40}"/>
          </ac:spMkLst>
        </pc:spChg>
      </pc:sldChg>
      <pc:sldChg chg="del">
        <pc:chgData name="Mikael Engstrom" userId="90b90ffa872b0294" providerId="LiveId" clId="{544B6D82-23E5-4C04-BE97-27A13018EBBD}" dt="2021-09-29T08:24:54.148" v="471" actId="47"/>
        <pc:sldMkLst>
          <pc:docMk/>
          <pc:sldMk cId="1860841783" sldId="296"/>
        </pc:sldMkLst>
      </pc:sldChg>
      <pc:sldChg chg="del">
        <pc:chgData name="Mikael Engstrom" userId="90b90ffa872b0294" providerId="LiveId" clId="{544B6D82-23E5-4C04-BE97-27A13018EBBD}" dt="2021-09-29T08:48:29.763" v="1218" actId="47"/>
        <pc:sldMkLst>
          <pc:docMk/>
          <pc:sldMk cId="1623553834" sldId="297"/>
        </pc:sldMkLst>
      </pc:sldChg>
      <pc:sldChg chg="del ord">
        <pc:chgData name="Mikael Engstrom" userId="90b90ffa872b0294" providerId="LiveId" clId="{544B6D82-23E5-4C04-BE97-27A13018EBBD}" dt="2021-09-29T08:50:08.002" v="1279" actId="47"/>
        <pc:sldMkLst>
          <pc:docMk/>
          <pc:sldMk cId="542626223" sldId="300"/>
        </pc:sldMkLst>
      </pc:sldChg>
      <pc:sldChg chg="del">
        <pc:chgData name="Mikael Engstrom" userId="90b90ffa872b0294" providerId="LiveId" clId="{544B6D82-23E5-4C04-BE97-27A13018EBBD}" dt="2021-09-29T08:49:58.004" v="1276" actId="47"/>
        <pc:sldMkLst>
          <pc:docMk/>
          <pc:sldMk cId="2798792056" sldId="301"/>
        </pc:sldMkLst>
      </pc:sldChg>
      <pc:sldChg chg="del">
        <pc:chgData name="Mikael Engstrom" userId="90b90ffa872b0294" providerId="LiveId" clId="{544B6D82-23E5-4C04-BE97-27A13018EBBD}" dt="2021-09-29T08:50:01.822" v="1277" actId="47"/>
        <pc:sldMkLst>
          <pc:docMk/>
          <pc:sldMk cId="4249647884" sldId="302"/>
        </pc:sldMkLst>
      </pc:sldChg>
      <pc:sldChg chg="del">
        <pc:chgData name="Mikael Engstrom" userId="90b90ffa872b0294" providerId="LiveId" clId="{544B6D82-23E5-4C04-BE97-27A13018EBBD}" dt="2021-09-29T08:50:06.723" v="1278" actId="47"/>
        <pc:sldMkLst>
          <pc:docMk/>
          <pc:sldMk cId="4002035042" sldId="303"/>
        </pc:sldMkLst>
      </pc:sldChg>
      <pc:sldChg chg="modSp mod ord">
        <pc:chgData name="Mikael Engstrom" userId="90b90ffa872b0294" providerId="LiveId" clId="{544B6D82-23E5-4C04-BE97-27A13018EBBD}" dt="2021-09-29T10:11:52.946" v="2030" actId="20577"/>
        <pc:sldMkLst>
          <pc:docMk/>
          <pc:sldMk cId="2506426478" sldId="304"/>
        </pc:sldMkLst>
        <pc:spChg chg="mod">
          <ac:chgData name="Mikael Engstrom" userId="90b90ffa872b0294" providerId="LiveId" clId="{544B6D82-23E5-4C04-BE97-27A13018EBBD}" dt="2021-09-29T08:57:31.364" v="1293" actId="20577"/>
          <ac:spMkLst>
            <pc:docMk/>
            <pc:sldMk cId="2506426478" sldId="304"/>
            <ac:spMk id="2" creationId="{19AEEAEF-2A5F-4561-AD8D-8C254598DC26}"/>
          </ac:spMkLst>
        </pc:spChg>
        <pc:spChg chg="mod">
          <ac:chgData name="Mikael Engstrom" userId="90b90ffa872b0294" providerId="LiveId" clId="{544B6D82-23E5-4C04-BE97-27A13018EBBD}" dt="2021-09-29T10:11:52.946" v="2030" actId="20577"/>
          <ac:spMkLst>
            <pc:docMk/>
            <pc:sldMk cId="2506426478" sldId="304"/>
            <ac:spMk id="3" creationId="{C82EF973-F851-4DAA-83CF-6FBDC9A05F9E}"/>
          </ac:spMkLst>
        </pc:spChg>
      </pc:sldChg>
      <pc:sldChg chg="modSp mod">
        <pc:chgData name="Mikael Engstrom" userId="90b90ffa872b0294" providerId="LiveId" clId="{544B6D82-23E5-4C04-BE97-27A13018EBBD}" dt="2021-09-29T08:24:20.411" v="467" actId="21"/>
        <pc:sldMkLst>
          <pc:docMk/>
          <pc:sldMk cId="561147447" sldId="305"/>
        </pc:sldMkLst>
        <pc:spChg chg="mod">
          <ac:chgData name="Mikael Engstrom" userId="90b90ffa872b0294" providerId="LiveId" clId="{544B6D82-23E5-4C04-BE97-27A13018EBBD}" dt="2021-09-29T08:24:20.411" v="467" actId="21"/>
          <ac:spMkLst>
            <pc:docMk/>
            <pc:sldMk cId="561147447" sldId="305"/>
            <ac:spMk id="3" creationId="{133AC1DA-3F45-40C3-A265-08780C2DCE08}"/>
          </ac:spMkLst>
        </pc:spChg>
      </pc:sldChg>
      <pc:sldChg chg="modSp mod">
        <pc:chgData name="Mikael Engstrom" userId="90b90ffa872b0294" providerId="LiveId" clId="{544B6D82-23E5-4C04-BE97-27A13018EBBD}" dt="2021-09-29T08:08:16.569" v="345" actId="20577"/>
        <pc:sldMkLst>
          <pc:docMk/>
          <pc:sldMk cId="2955169613" sldId="306"/>
        </pc:sldMkLst>
        <pc:spChg chg="mod">
          <ac:chgData name="Mikael Engstrom" userId="90b90ffa872b0294" providerId="LiveId" clId="{544B6D82-23E5-4C04-BE97-27A13018EBBD}" dt="2021-09-29T08:08:16.569" v="345" actId="20577"/>
          <ac:spMkLst>
            <pc:docMk/>
            <pc:sldMk cId="2955169613" sldId="306"/>
            <ac:spMk id="3" creationId="{60E9970A-28BE-4332-BBD7-3B5E777DBC40}"/>
          </ac:spMkLst>
        </pc:spChg>
      </pc:sldChg>
      <pc:sldChg chg="modSp mod ord">
        <pc:chgData name="Mikael Engstrom" userId="90b90ffa872b0294" providerId="LiveId" clId="{544B6D82-23E5-4C04-BE97-27A13018EBBD}" dt="2021-09-29T08:13:36.032" v="394" actId="20577"/>
        <pc:sldMkLst>
          <pc:docMk/>
          <pc:sldMk cId="2303163358" sldId="307"/>
        </pc:sldMkLst>
        <pc:spChg chg="mod">
          <ac:chgData name="Mikael Engstrom" userId="90b90ffa872b0294" providerId="LiveId" clId="{544B6D82-23E5-4C04-BE97-27A13018EBBD}" dt="2021-09-29T08:13:36.032" v="394" actId="20577"/>
          <ac:spMkLst>
            <pc:docMk/>
            <pc:sldMk cId="2303163358" sldId="307"/>
            <ac:spMk id="3" creationId="{37C60B26-E216-4C74-B69B-10CED2BC404C}"/>
          </ac:spMkLst>
        </pc:spChg>
      </pc:sldChg>
      <pc:sldChg chg="modSp mod ord">
        <pc:chgData name="Mikael Engstrom" userId="90b90ffa872b0294" providerId="LiveId" clId="{544B6D82-23E5-4C04-BE97-27A13018EBBD}" dt="2021-09-29T09:41:05.093" v="1316" actId="20577"/>
        <pc:sldMkLst>
          <pc:docMk/>
          <pc:sldMk cId="965829841" sldId="308"/>
        </pc:sldMkLst>
        <pc:spChg chg="mod">
          <ac:chgData name="Mikael Engstrom" userId="90b90ffa872b0294" providerId="LiveId" clId="{544B6D82-23E5-4C04-BE97-27A13018EBBD}" dt="2021-09-29T09:41:05.093" v="1316" actId="20577"/>
          <ac:spMkLst>
            <pc:docMk/>
            <pc:sldMk cId="965829841" sldId="308"/>
            <ac:spMk id="3" creationId="{4B55483F-38B7-4A39-B88C-80E15EB71C48}"/>
          </ac:spMkLst>
        </pc:spChg>
      </pc:sldChg>
      <pc:sldChg chg="modSp mod">
        <pc:chgData name="Mikael Engstrom" userId="90b90ffa872b0294" providerId="LiveId" clId="{544B6D82-23E5-4C04-BE97-27A13018EBBD}" dt="2021-09-29T08:09:32.263" v="379" actId="20577"/>
        <pc:sldMkLst>
          <pc:docMk/>
          <pc:sldMk cId="282785318" sldId="309"/>
        </pc:sldMkLst>
        <pc:spChg chg="mod">
          <ac:chgData name="Mikael Engstrom" userId="90b90ffa872b0294" providerId="LiveId" clId="{544B6D82-23E5-4C04-BE97-27A13018EBBD}" dt="2021-09-29T08:09:32.263" v="379" actId="20577"/>
          <ac:spMkLst>
            <pc:docMk/>
            <pc:sldMk cId="282785318" sldId="309"/>
            <ac:spMk id="3" creationId="{4C8C6014-0B96-47F7-916C-E21234F26A5E}"/>
          </ac:spMkLst>
        </pc:spChg>
      </pc:sldChg>
      <pc:sldChg chg="ord">
        <pc:chgData name="Mikael Engstrom" userId="90b90ffa872b0294" providerId="LiveId" clId="{544B6D82-23E5-4C04-BE97-27A13018EBBD}" dt="2021-09-29T08:49:54.689" v="1275"/>
        <pc:sldMkLst>
          <pc:docMk/>
          <pc:sldMk cId="3972932790" sldId="310"/>
        </pc:sldMkLst>
      </pc:sldChg>
      <pc:sldChg chg="del">
        <pc:chgData name="Mikael Engstrom" userId="90b90ffa872b0294" providerId="LiveId" clId="{544B6D82-23E5-4C04-BE97-27A13018EBBD}" dt="2021-09-29T08:50:36.055" v="1282" actId="47"/>
        <pc:sldMkLst>
          <pc:docMk/>
          <pc:sldMk cId="2567578259" sldId="312"/>
        </pc:sldMkLst>
      </pc:sldChg>
      <pc:sldChg chg="addSp delSp modSp mod ord">
        <pc:chgData name="Mikael Engstrom" userId="90b90ffa872b0294" providerId="LiveId" clId="{544B6D82-23E5-4C04-BE97-27A13018EBBD}" dt="2021-09-29T10:26:50.742" v="2108"/>
        <pc:sldMkLst>
          <pc:docMk/>
          <pc:sldMk cId="304238044" sldId="313"/>
        </pc:sldMkLst>
        <pc:spChg chg="mod">
          <ac:chgData name="Mikael Engstrom" userId="90b90ffa872b0294" providerId="LiveId" clId="{544B6D82-23E5-4C04-BE97-27A13018EBBD}" dt="2021-09-29T10:12:50.789" v="2076" actId="20577"/>
          <ac:spMkLst>
            <pc:docMk/>
            <pc:sldMk cId="304238044" sldId="313"/>
            <ac:spMk id="2" creationId="{1CD77B6D-F03F-4A95-B9C2-B32FAF6A28E3}"/>
          </ac:spMkLst>
        </pc:spChg>
        <pc:spChg chg="mod">
          <ac:chgData name="Mikael Engstrom" userId="90b90ffa872b0294" providerId="LiveId" clId="{544B6D82-23E5-4C04-BE97-27A13018EBBD}" dt="2021-09-29T10:19:09.957" v="2106" actId="20577"/>
          <ac:spMkLst>
            <pc:docMk/>
            <pc:sldMk cId="304238044" sldId="313"/>
            <ac:spMk id="3" creationId="{3D66EFD6-718D-41D7-AA65-70AC3A977D66}"/>
          </ac:spMkLst>
        </pc:spChg>
        <pc:spChg chg="add mod">
          <ac:chgData name="Mikael Engstrom" userId="90b90ffa872b0294" providerId="LiveId" clId="{544B6D82-23E5-4C04-BE97-27A13018EBBD}" dt="2021-09-29T10:05:01.406" v="1757" actId="21"/>
          <ac:spMkLst>
            <pc:docMk/>
            <pc:sldMk cId="304238044" sldId="313"/>
            <ac:spMk id="4" creationId="{6E7EB480-FA39-44AE-A78E-8BE8E7437B79}"/>
          </ac:spMkLst>
        </pc:spChg>
        <pc:spChg chg="add del mod">
          <ac:chgData name="Mikael Engstrom" userId="90b90ffa872b0294" providerId="LiveId" clId="{544B6D82-23E5-4C04-BE97-27A13018EBBD}" dt="2021-09-29T10:04:54.299" v="1756"/>
          <ac:spMkLst>
            <pc:docMk/>
            <pc:sldMk cId="304238044" sldId="313"/>
            <ac:spMk id="5" creationId="{FBD2E8C4-E890-4CE7-A918-43EDA32AECA2}"/>
          </ac:spMkLst>
        </pc:spChg>
        <pc:spChg chg="add mod">
          <ac:chgData name="Mikael Engstrom" userId="90b90ffa872b0294" providerId="LiveId" clId="{544B6D82-23E5-4C04-BE97-27A13018EBBD}" dt="2021-09-29T10:18:28.316" v="2078" actId="21"/>
          <ac:spMkLst>
            <pc:docMk/>
            <pc:sldMk cId="304238044" sldId="313"/>
            <ac:spMk id="6" creationId="{745EAC08-A001-420F-8604-B049C965571F}"/>
          </ac:spMkLst>
        </pc:spChg>
      </pc:sldChg>
      <pc:sldChg chg="modSp mod">
        <pc:chgData name="Mikael Engstrom" userId="90b90ffa872b0294" providerId="LiveId" clId="{544B6D82-23E5-4C04-BE97-27A13018EBBD}" dt="2021-09-29T10:30:46.779" v="2427" actId="20577"/>
        <pc:sldMkLst>
          <pc:docMk/>
          <pc:sldMk cId="1813702709" sldId="314"/>
        </pc:sldMkLst>
        <pc:spChg chg="mod">
          <ac:chgData name="Mikael Engstrom" userId="90b90ffa872b0294" providerId="LiveId" clId="{544B6D82-23E5-4C04-BE97-27A13018EBBD}" dt="2021-09-29T10:11:06.204" v="1949" actId="20577"/>
          <ac:spMkLst>
            <pc:docMk/>
            <pc:sldMk cId="1813702709" sldId="314"/>
            <ac:spMk id="2" creationId="{7E48AE89-9FDE-4094-B357-D8BE7A77F38A}"/>
          </ac:spMkLst>
        </pc:spChg>
        <pc:spChg chg="mod">
          <ac:chgData name="Mikael Engstrom" userId="90b90ffa872b0294" providerId="LiveId" clId="{544B6D82-23E5-4C04-BE97-27A13018EBBD}" dt="2021-09-29T10:30:46.779" v="2427" actId="20577"/>
          <ac:spMkLst>
            <pc:docMk/>
            <pc:sldMk cId="1813702709" sldId="314"/>
            <ac:spMk id="3" creationId="{919EDF4E-7C5B-4834-B127-FFA7DB15493B}"/>
          </ac:spMkLst>
        </pc:spChg>
      </pc:sldChg>
      <pc:sldChg chg="modSp mod ord">
        <pc:chgData name="Mikael Engstrom" userId="90b90ffa872b0294" providerId="LiveId" clId="{544B6D82-23E5-4C04-BE97-27A13018EBBD}" dt="2021-09-29T10:27:04.999" v="2110"/>
        <pc:sldMkLst>
          <pc:docMk/>
          <pc:sldMk cId="4260734420" sldId="315"/>
        </pc:sldMkLst>
        <pc:spChg chg="mod">
          <ac:chgData name="Mikael Engstrom" userId="90b90ffa872b0294" providerId="LiveId" clId="{544B6D82-23E5-4C04-BE97-27A13018EBBD}" dt="2021-09-29T09:41:36.190" v="1324" actId="27636"/>
          <ac:spMkLst>
            <pc:docMk/>
            <pc:sldMk cId="4260734420" sldId="315"/>
            <ac:spMk id="3" creationId="{28657052-C7B7-40EF-87FC-5F268EF5AE41}"/>
          </ac:spMkLst>
        </pc:spChg>
      </pc:sldChg>
      <pc:sldChg chg="ord">
        <pc:chgData name="Mikael Engstrom" userId="90b90ffa872b0294" providerId="LiveId" clId="{544B6D82-23E5-4C04-BE97-27A13018EBBD}" dt="2021-09-29T10:02:48.520" v="1753"/>
        <pc:sldMkLst>
          <pc:docMk/>
          <pc:sldMk cId="1855772582" sldId="316"/>
        </pc:sldMkLst>
      </pc:sldChg>
      <pc:sldChg chg="ord">
        <pc:chgData name="Mikael Engstrom" userId="90b90ffa872b0294" providerId="LiveId" clId="{544B6D82-23E5-4C04-BE97-27A13018EBBD}" dt="2021-09-29T10:27:10.106" v="2112"/>
        <pc:sldMkLst>
          <pc:docMk/>
          <pc:sldMk cId="2862526642" sldId="317"/>
        </pc:sldMkLst>
      </pc:sldChg>
      <pc:sldChg chg="del">
        <pc:chgData name="Mikael Engstrom" userId="90b90ffa872b0294" providerId="LiveId" clId="{544B6D82-23E5-4C04-BE97-27A13018EBBD}" dt="2021-09-29T08:54:35.184" v="1283" actId="47"/>
        <pc:sldMkLst>
          <pc:docMk/>
          <pc:sldMk cId="731889577" sldId="318"/>
        </pc:sldMkLst>
      </pc:sldChg>
      <pc:sldChg chg="del">
        <pc:chgData name="Mikael Engstrom" userId="90b90ffa872b0294" providerId="LiveId" clId="{544B6D82-23E5-4C04-BE97-27A13018EBBD}" dt="2021-09-29T10:01:39.336" v="1702" actId="47"/>
        <pc:sldMkLst>
          <pc:docMk/>
          <pc:sldMk cId="2079616452" sldId="319"/>
        </pc:sldMkLst>
      </pc:sldChg>
      <pc:sldChg chg="modSp new mod">
        <pc:chgData name="Mikael Engstrom" userId="90b90ffa872b0294" providerId="LiveId" clId="{544B6D82-23E5-4C04-BE97-27A13018EBBD}" dt="2021-09-29T08:20:08.304" v="411" actId="20577"/>
        <pc:sldMkLst>
          <pc:docMk/>
          <pc:sldMk cId="3913007705" sldId="320"/>
        </pc:sldMkLst>
        <pc:spChg chg="mod">
          <ac:chgData name="Mikael Engstrom" userId="90b90ffa872b0294" providerId="LiveId" clId="{544B6D82-23E5-4C04-BE97-27A13018EBBD}" dt="2021-09-29T08:09:13.711" v="376" actId="20577"/>
          <ac:spMkLst>
            <pc:docMk/>
            <pc:sldMk cId="3913007705" sldId="320"/>
            <ac:spMk id="2" creationId="{936C070D-323E-4ABF-B3A3-07A283449735}"/>
          </ac:spMkLst>
        </pc:spChg>
        <pc:spChg chg="mod">
          <ac:chgData name="Mikael Engstrom" userId="90b90ffa872b0294" providerId="LiveId" clId="{544B6D82-23E5-4C04-BE97-27A13018EBBD}" dt="2021-09-29T08:20:08.304" v="411" actId="20577"/>
          <ac:spMkLst>
            <pc:docMk/>
            <pc:sldMk cId="3913007705" sldId="320"/>
            <ac:spMk id="3" creationId="{BD4F01D1-9321-4254-94C6-D5ACB0C1623A}"/>
          </ac:spMkLst>
        </pc:spChg>
      </pc:sldChg>
      <pc:sldChg chg="modSp new mod">
        <pc:chgData name="Mikael Engstrom" userId="90b90ffa872b0294" providerId="LiveId" clId="{544B6D82-23E5-4C04-BE97-27A13018EBBD}" dt="2021-09-29T08:24:25.329" v="470" actId="20577"/>
        <pc:sldMkLst>
          <pc:docMk/>
          <pc:sldMk cId="3564063023" sldId="321"/>
        </pc:sldMkLst>
        <pc:spChg chg="mod">
          <ac:chgData name="Mikael Engstrom" userId="90b90ffa872b0294" providerId="LiveId" clId="{544B6D82-23E5-4C04-BE97-27A13018EBBD}" dt="2021-09-29T08:24:13.320" v="466" actId="20577"/>
          <ac:spMkLst>
            <pc:docMk/>
            <pc:sldMk cId="3564063023" sldId="321"/>
            <ac:spMk id="2" creationId="{C040A86E-01A1-47BE-A022-473218DF1E14}"/>
          </ac:spMkLst>
        </pc:spChg>
        <pc:spChg chg="mod">
          <ac:chgData name="Mikael Engstrom" userId="90b90ffa872b0294" providerId="LiveId" clId="{544B6D82-23E5-4C04-BE97-27A13018EBBD}" dt="2021-09-29T08:24:25.329" v="470" actId="20577"/>
          <ac:spMkLst>
            <pc:docMk/>
            <pc:sldMk cId="3564063023" sldId="321"/>
            <ac:spMk id="3" creationId="{247CB17B-1C40-4BB0-A93A-C3D1B6698610}"/>
          </ac:spMkLst>
        </pc:spChg>
      </pc:sldChg>
      <pc:sldChg chg="modSp new del mod">
        <pc:chgData name="Mikael Engstrom" userId="90b90ffa872b0294" providerId="LiveId" clId="{544B6D82-23E5-4C04-BE97-27A13018EBBD}" dt="2021-09-29T12:21:36.732" v="2428" actId="2696"/>
        <pc:sldMkLst>
          <pc:docMk/>
          <pc:sldMk cId="4094588421" sldId="322"/>
        </pc:sldMkLst>
        <pc:spChg chg="mod">
          <ac:chgData name="Mikael Engstrom" userId="90b90ffa872b0294" providerId="LiveId" clId="{544B6D82-23E5-4C04-BE97-27A13018EBBD}" dt="2021-09-29T08:49:18.289" v="1249" actId="20577"/>
          <ac:spMkLst>
            <pc:docMk/>
            <pc:sldMk cId="4094588421" sldId="322"/>
            <ac:spMk id="2" creationId="{C9F8213A-34D2-439F-A27C-0A7299CECC3E}"/>
          </ac:spMkLst>
        </pc:spChg>
      </pc:sldChg>
      <pc:sldChg chg="modSp new mod">
        <pc:chgData name="Mikael Engstrom" userId="90b90ffa872b0294" providerId="LiveId" clId="{544B6D82-23E5-4C04-BE97-27A13018EBBD}" dt="2021-09-29T10:12:20.124" v="2044" actId="20577"/>
        <pc:sldMkLst>
          <pc:docMk/>
          <pc:sldMk cId="1138752827" sldId="323"/>
        </pc:sldMkLst>
        <pc:spChg chg="mod">
          <ac:chgData name="Mikael Engstrom" userId="90b90ffa872b0294" providerId="LiveId" clId="{544B6D82-23E5-4C04-BE97-27A13018EBBD}" dt="2021-09-29T10:12:20.124" v="2044" actId="20577"/>
          <ac:spMkLst>
            <pc:docMk/>
            <pc:sldMk cId="1138752827" sldId="323"/>
            <ac:spMk id="2" creationId="{AD2A1912-BF95-435C-9E0F-19553E22D3CB}"/>
          </ac:spMkLst>
        </pc:spChg>
        <pc:spChg chg="mod">
          <ac:chgData name="Mikael Engstrom" userId="90b90ffa872b0294" providerId="LiveId" clId="{544B6D82-23E5-4C04-BE97-27A13018EBBD}" dt="2021-09-29T10:10:03.207" v="1924" actId="5793"/>
          <ac:spMkLst>
            <pc:docMk/>
            <pc:sldMk cId="1138752827" sldId="323"/>
            <ac:spMk id="3" creationId="{7112F101-F15B-4F2B-9C4D-7AE24B02CCB1}"/>
          </ac:spMkLst>
        </pc:spChg>
      </pc:sldChg>
      <pc:sldChg chg="modSp new mod">
        <pc:chgData name="Mikael Engstrom" userId="90b90ffa872b0294" providerId="LiveId" clId="{544B6D82-23E5-4C04-BE97-27A13018EBBD}" dt="2021-09-29T10:28:08.455" v="2164" actId="27636"/>
        <pc:sldMkLst>
          <pc:docMk/>
          <pc:sldMk cId="704848128" sldId="324"/>
        </pc:sldMkLst>
        <pc:spChg chg="mod">
          <ac:chgData name="Mikael Engstrom" userId="90b90ffa872b0294" providerId="LiveId" clId="{544B6D82-23E5-4C04-BE97-27A13018EBBD}" dt="2021-09-29T10:28:08.455" v="2164" actId="27636"/>
          <ac:spMkLst>
            <pc:docMk/>
            <pc:sldMk cId="704848128" sldId="324"/>
            <ac:spMk id="2" creationId="{D6EDA60C-0E8C-4162-A8DF-00C1C4DDE7EE}"/>
          </ac:spMkLst>
        </pc:spChg>
      </pc:sldChg>
      <pc:sldMasterChg chg="delSldLayout">
        <pc:chgData name="Mikael Engstrom" userId="90b90ffa872b0294" providerId="LiveId" clId="{544B6D82-23E5-4C04-BE97-27A13018EBBD}" dt="2021-09-28T14:58:28.921" v="52" actId="47"/>
        <pc:sldMasterMkLst>
          <pc:docMk/>
          <pc:sldMasterMk cId="0" sldId="2147483768"/>
        </pc:sldMasterMkLst>
        <pc:sldLayoutChg chg="del">
          <pc:chgData name="Mikael Engstrom" userId="90b90ffa872b0294" providerId="LiveId" clId="{544B6D82-23E5-4C04-BE97-27A13018EBBD}" dt="2021-09-28T14:58:28.921" v="52" actId="47"/>
          <pc:sldLayoutMkLst>
            <pc:docMk/>
            <pc:sldMasterMk cId="0" sldId="2147483768"/>
            <pc:sldLayoutMk cId="2973430380" sldId="2147483780"/>
          </pc:sldLayoutMkLst>
        </pc:sldLayoutChg>
      </pc:sldMasterChg>
    </pc:docChg>
  </pc:docChgLst>
  <pc:docChgLst>
    <pc:chgData name="Mikael Engstrom" userId="90b90ffa872b0294" providerId="LiveId" clId="{90CFFA69-3CB3-426B-857F-95BFC3CF7FDE}"/>
    <pc:docChg chg="undo custSel addSld delSld modSld sldOrd">
      <pc:chgData name="Mikael Engstrom" userId="90b90ffa872b0294" providerId="LiveId" clId="{90CFFA69-3CB3-426B-857F-95BFC3CF7FDE}" dt="2021-08-22T22:09:48.701" v="2154" actId="20577"/>
      <pc:docMkLst>
        <pc:docMk/>
      </pc:docMkLst>
      <pc:sldChg chg="modSp mod">
        <pc:chgData name="Mikael Engstrom" userId="90b90ffa872b0294" providerId="LiveId" clId="{90CFFA69-3CB3-426B-857F-95BFC3CF7FDE}" dt="2021-08-22T14:34:34.824" v="178" actId="20577"/>
        <pc:sldMkLst>
          <pc:docMk/>
          <pc:sldMk cId="4254893824" sldId="256"/>
        </pc:sldMkLst>
        <pc:spChg chg="mod">
          <ac:chgData name="Mikael Engstrom" userId="90b90ffa872b0294" providerId="LiveId" clId="{90CFFA69-3CB3-426B-857F-95BFC3CF7FDE}" dt="2021-08-22T14:34:34.824" v="178" actId="20577"/>
          <ac:spMkLst>
            <pc:docMk/>
            <pc:sldMk cId="4254893824" sldId="256"/>
            <ac:spMk id="3" creationId="{18A107F8-E842-4E46-9B52-1E2000E237EE}"/>
          </ac:spMkLst>
        </pc:spChg>
      </pc:sldChg>
      <pc:sldChg chg="del">
        <pc:chgData name="Mikael Engstrom" userId="90b90ffa872b0294" providerId="LiveId" clId="{90CFFA69-3CB3-426B-857F-95BFC3CF7FDE}" dt="2021-08-22T21:17:59.702" v="1447" actId="2696"/>
        <pc:sldMkLst>
          <pc:docMk/>
          <pc:sldMk cId="62412682" sldId="257"/>
        </pc:sldMkLst>
      </pc:sldChg>
      <pc:sldChg chg="del ord">
        <pc:chgData name="Mikael Engstrom" userId="90b90ffa872b0294" providerId="LiveId" clId="{90CFFA69-3CB3-426B-857F-95BFC3CF7FDE}" dt="2021-08-22T21:17:59.702" v="1447" actId="2696"/>
        <pc:sldMkLst>
          <pc:docMk/>
          <pc:sldMk cId="318235704" sldId="258"/>
        </pc:sldMkLst>
      </pc:sldChg>
      <pc:sldChg chg="ord">
        <pc:chgData name="Mikael Engstrom" userId="90b90ffa872b0294" providerId="LiveId" clId="{90CFFA69-3CB3-426B-857F-95BFC3CF7FDE}" dt="2021-08-22T19:55:08.035" v="672"/>
        <pc:sldMkLst>
          <pc:docMk/>
          <pc:sldMk cId="3554833972" sldId="259"/>
        </pc:sldMkLst>
      </pc:sldChg>
      <pc:sldChg chg="ord">
        <pc:chgData name="Mikael Engstrom" userId="90b90ffa872b0294" providerId="LiveId" clId="{90CFFA69-3CB3-426B-857F-95BFC3CF7FDE}" dt="2021-08-22T20:31:57.266" v="972"/>
        <pc:sldMkLst>
          <pc:docMk/>
          <pc:sldMk cId="1521894368" sldId="260"/>
        </pc:sldMkLst>
      </pc:sldChg>
      <pc:sldChg chg="modSp mod">
        <pc:chgData name="Mikael Engstrom" userId="90b90ffa872b0294" providerId="LiveId" clId="{90CFFA69-3CB3-426B-857F-95BFC3CF7FDE}" dt="2021-08-22T21:22:08.491" v="1569" actId="20577"/>
        <pc:sldMkLst>
          <pc:docMk/>
          <pc:sldMk cId="4000488207" sldId="261"/>
        </pc:sldMkLst>
        <pc:spChg chg="mod">
          <ac:chgData name="Mikael Engstrom" userId="90b90ffa872b0294" providerId="LiveId" clId="{90CFFA69-3CB3-426B-857F-95BFC3CF7FDE}" dt="2021-08-22T21:22:08.491" v="1569" actId="20577"/>
          <ac:spMkLst>
            <pc:docMk/>
            <pc:sldMk cId="4000488207" sldId="261"/>
            <ac:spMk id="3" creationId="{6F4843A5-DCDD-4C75-8674-4F381A43C0A0}"/>
          </ac:spMkLst>
        </pc:spChg>
      </pc:sldChg>
      <pc:sldChg chg="modSp mod ord">
        <pc:chgData name="Mikael Engstrom" userId="90b90ffa872b0294" providerId="LiveId" clId="{90CFFA69-3CB3-426B-857F-95BFC3CF7FDE}" dt="2021-08-22T19:18:49.518" v="199"/>
        <pc:sldMkLst>
          <pc:docMk/>
          <pc:sldMk cId="1585742309" sldId="263"/>
        </pc:sldMkLst>
        <pc:spChg chg="mod">
          <ac:chgData name="Mikael Engstrom" userId="90b90ffa872b0294" providerId="LiveId" clId="{90CFFA69-3CB3-426B-857F-95BFC3CF7FDE}" dt="2021-08-22T14:25:42.244" v="1" actId="20577"/>
          <ac:spMkLst>
            <pc:docMk/>
            <pc:sldMk cId="1585742309" sldId="263"/>
            <ac:spMk id="3" creationId="{BAD5B54E-5E36-49D6-A26C-A1C8A21824F7}"/>
          </ac:spMkLst>
        </pc:spChg>
      </pc:sldChg>
      <pc:sldChg chg="ord">
        <pc:chgData name="Mikael Engstrom" userId="90b90ffa872b0294" providerId="LiveId" clId="{90CFFA69-3CB3-426B-857F-95BFC3CF7FDE}" dt="2021-08-22T19:18:49.518" v="199"/>
        <pc:sldMkLst>
          <pc:docMk/>
          <pc:sldMk cId="3050504298" sldId="264"/>
        </pc:sldMkLst>
      </pc:sldChg>
      <pc:sldChg chg="ord">
        <pc:chgData name="Mikael Engstrom" userId="90b90ffa872b0294" providerId="LiveId" clId="{90CFFA69-3CB3-426B-857F-95BFC3CF7FDE}" dt="2021-08-22T19:18:49.518" v="199"/>
        <pc:sldMkLst>
          <pc:docMk/>
          <pc:sldMk cId="1654109297" sldId="265"/>
        </pc:sldMkLst>
      </pc:sldChg>
      <pc:sldChg chg="modSp mod">
        <pc:chgData name="Mikael Engstrom" userId="90b90ffa872b0294" providerId="LiveId" clId="{90CFFA69-3CB3-426B-857F-95BFC3CF7FDE}" dt="2021-08-22T20:34:40.322" v="982" actId="20577"/>
        <pc:sldMkLst>
          <pc:docMk/>
          <pc:sldMk cId="0" sldId="266"/>
        </pc:sldMkLst>
        <pc:spChg chg="mod">
          <ac:chgData name="Mikael Engstrom" userId="90b90ffa872b0294" providerId="LiveId" clId="{90CFFA69-3CB3-426B-857F-95BFC3CF7FDE}" dt="2021-08-22T20:34:40.322" v="982" actId="20577"/>
          <ac:spMkLst>
            <pc:docMk/>
            <pc:sldMk cId="0" sldId="266"/>
            <ac:spMk id="115" creationId="{00000000-0000-0000-0000-000000000000}"/>
          </ac:spMkLst>
        </pc:spChg>
      </pc:sldChg>
      <pc:sldChg chg="del ord">
        <pc:chgData name="Mikael Engstrom" userId="90b90ffa872b0294" providerId="LiveId" clId="{90CFFA69-3CB3-426B-857F-95BFC3CF7FDE}" dt="2021-08-22T21:17:59.702" v="1447" actId="2696"/>
        <pc:sldMkLst>
          <pc:docMk/>
          <pc:sldMk cId="3073332319" sldId="267"/>
        </pc:sldMkLst>
      </pc:sldChg>
      <pc:sldChg chg="addSp delSp modSp mod delAnim">
        <pc:chgData name="Mikael Engstrom" userId="90b90ffa872b0294" providerId="LiveId" clId="{90CFFA69-3CB3-426B-857F-95BFC3CF7FDE}" dt="2021-08-22T19:20:54.524" v="302" actId="20577"/>
        <pc:sldMkLst>
          <pc:docMk/>
          <pc:sldMk cId="957162971" sldId="268"/>
        </pc:sldMkLst>
        <pc:spChg chg="mod">
          <ac:chgData name="Mikael Engstrom" userId="90b90ffa872b0294" providerId="LiveId" clId="{90CFFA69-3CB3-426B-857F-95BFC3CF7FDE}" dt="2021-08-22T14:29:49.834" v="10" actId="20577"/>
          <ac:spMkLst>
            <pc:docMk/>
            <pc:sldMk cId="957162971" sldId="268"/>
            <ac:spMk id="2" creationId="{E747DB52-CA5B-4703-94B4-4636B6C22E4A}"/>
          </ac:spMkLst>
        </pc:spChg>
        <pc:spChg chg="add mod">
          <ac:chgData name="Mikael Engstrom" userId="90b90ffa872b0294" providerId="LiveId" clId="{90CFFA69-3CB3-426B-857F-95BFC3CF7FDE}" dt="2021-08-22T19:20:54.524" v="302" actId="20577"/>
          <ac:spMkLst>
            <pc:docMk/>
            <pc:sldMk cId="957162971" sldId="268"/>
            <ac:spMk id="5" creationId="{34C38FDA-B1F3-4C96-85C9-E41A795AFA38}"/>
          </ac:spMkLst>
        </pc:spChg>
        <pc:graphicFrameChg chg="del">
          <ac:chgData name="Mikael Engstrom" userId="90b90ffa872b0294" providerId="LiveId" clId="{90CFFA69-3CB3-426B-857F-95BFC3CF7FDE}" dt="2021-08-22T14:29:58.796" v="11" actId="478"/>
          <ac:graphicFrameMkLst>
            <pc:docMk/>
            <pc:sldMk cId="957162971" sldId="268"/>
            <ac:graphicFrameMk id="4" creationId="{F4BC4467-F4A1-4AE0-9140-70616C0FFA66}"/>
          </ac:graphicFrameMkLst>
        </pc:graphicFrameChg>
      </pc:sldChg>
      <pc:sldChg chg="modSp mod">
        <pc:chgData name="Mikael Engstrom" userId="90b90ffa872b0294" providerId="LiveId" clId="{90CFFA69-3CB3-426B-857F-95BFC3CF7FDE}" dt="2021-08-22T14:33:41.057" v="162" actId="20577"/>
        <pc:sldMkLst>
          <pc:docMk/>
          <pc:sldMk cId="0" sldId="269"/>
        </pc:sldMkLst>
        <pc:spChg chg="mod">
          <ac:chgData name="Mikael Engstrom" userId="90b90ffa872b0294" providerId="LiveId" clId="{90CFFA69-3CB3-426B-857F-95BFC3CF7FDE}" dt="2021-08-22T14:33:41.057" v="162" actId="20577"/>
          <ac:spMkLst>
            <pc:docMk/>
            <pc:sldMk cId="0" sldId="269"/>
            <ac:spMk id="133" creationId="{00000000-0000-0000-0000-000000000000}"/>
          </ac:spMkLst>
        </pc:spChg>
      </pc:sldChg>
      <pc:sldChg chg="modSp mod">
        <pc:chgData name="Mikael Engstrom" userId="90b90ffa872b0294" providerId="LiveId" clId="{90CFFA69-3CB3-426B-857F-95BFC3CF7FDE}" dt="2021-08-22T19:24:42.991" v="386" actId="20577"/>
        <pc:sldMkLst>
          <pc:docMk/>
          <pc:sldMk cId="0" sldId="270"/>
        </pc:sldMkLst>
        <pc:spChg chg="mod">
          <ac:chgData name="Mikael Engstrom" userId="90b90ffa872b0294" providerId="LiveId" clId="{90CFFA69-3CB3-426B-857F-95BFC3CF7FDE}" dt="2021-08-22T19:24:42.991" v="386" actId="20577"/>
          <ac:spMkLst>
            <pc:docMk/>
            <pc:sldMk cId="0" sldId="270"/>
            <ac:spMk id="138" creationId="{00000000-0000-0000-0000-000000000000}"/>
          </ac:spMkLst>
        </pc:spChg>
        <pc:spChg chg="mod">
          <ac:chgData name="Mikael Engstrom" userId="90b90ffa872b0294" providerId="LiveId" clId="{90CFFA69-3CB3-426B-857F-95BFC3CF7FDE}" dt="2021-08-22T19:24:34.478" v="376" actId="20577"/>
          <ac:spMkLst>
            <pc:docMk/>
            <pc:sldMk cId="0" sldId="270"/>
            <ac:spMk id="139" creationId="{00000000-0000-0000-0000-000000000000}"/>
          </ac:spMkLst>
        </pc:spChg>
      </pc:sldChg>
      <pc:sldChg chg="modSp mod">
        <pc:chgData name="Mikael Engstrom" userId="90b90ffa872b0294" providerId="LiveId" clId="{90CFFA69-3CB3-426B-857F-95BFC3CF7FDE}" dt="2021-08-22T19:27:05.111" v="427" actId="255"/>
        <pc:sldMkLst>
          <pc:docMk/>
          <pc:sldMk cId="0" sldId="271"/>
        </pc:sldMkLst>
        <pc:spChg chg="mod">
          <ac:chgData name="Mikael Engstrom" userId="90b90ffa872b0294" providerId="LiveId" clId="{90CFFA69-3CB3-426B-857F-95BFC3CF7FDE}" dt="2021-08-22T19:27:05.111" v="427" actId="255"/>
          <ac:spMkLst>
            <pc:docMk/>
            <pc:sldMk cId="0" sldId="271"/>
            <ac:spMk id="145" creationId="{00000000-0000-0000-0000-000000000000}"/>
          </ac:spMkLst>
        </pc:spChg>
      </pc:sldChg>
      <pc:sldChg chg="modSp mod ord">
        <pc:chgData name="Mikael Engstrom" userId="90b90ffa872b0294" providerId="LiveId" clId="{90CFFA69-3CB3-426B-857F-95BFC3CF7FDE}" dt="2021-08-22T19:27:47.122" v="448"/>
        <pc:sldMkLst>
          <pc:docMk/>
          <pc:sldMk cId="0" sldId="272"/>
        </pc:sldMkLst>
        <pc:spChg chg="mod">
          <ac:chgData name="Mikael Engstrom" userId="90b90ffa872b0294" providerId="LiveId" clId="{90CFFA69-3CB3-426B-857F-95BFC3CF7FDE}" dt="2021-08-22T19:27:32.767" v="444" actId="20577"/>
          <ac:spMkLst>
            <pc:docMk/>
            <pc:sldMk cId="0" sldId="272"/>
            <ac:spMk id="151" creationId="{00000000-0000-0000-0000-000000000000}"/>
          </ac:spMkLst>
        </pc:spChg>
      </pc:sldChg>
      <pc:sldChg chg="modSp mod">
        <pc:chgData name="Mikael Engstrom" userId="90b90ffa872b0294" providerId="LiveId" clId="{90CFFA69-3CB3-426B-857F-95BFC3CF7FDE}" dt="2021-08-22T20:36:27.388" v="1001" actId="20577"/>
        <pc:sldMkLst>
          <pc:docMk/>
          <pc:sldMk cId="0" sldId="274"/>
        </pc:sldMkLst>
        <pc:spChg chg="mod">
          <ac:chgData name="Mikael Engstrom" userId="90b90ffa872b0294" providerId="LiveId" clId="{90CFFA69-3CB3-426B-857F-95BFC3CF7FDE}" dt="2021-08-22T20:36:12.580" v="996" actId="20577"/>
          <ac:spMkLst>
            <pc:docMk/>
            <pc:sldMk cId="0" sldId="274"/>
            <ac:spMk id="162" creationId="{00000000-0000-0000-0000-000000000000}"/>
          </ac:spMkLst>
        </pc:spChg>
        <pc:spChg chg="mod">
          <ac:chgData name="Mikael Engstrom" userId="90b90ffa872b0294" providerId="LiveId" clId="{90CFFA69-3CB3-426B-857F-95BFC3CF7FDE}" dt="2021-08-22T20:36:27.388" v="1001" actId="20577"/>
          <ac:spMkLst>
            <pc:docMk/>
            <pc:sldMk cId="0" sldId="274"/>
            <ac:spMk id="163" creationId="{00000000-0000-0000-0000-000000000000}"/>
          </ac:spMkLst>
        </pc:spChg>
      </pc:sldChg>
      <pc:sldChg chg="modSp mod ord">
        <pc:chgData name="Mikael Engstrom" userId="90b90ffa872b0294" providerId="LiveId" clId="{90CFFA69-3CB3-426B-857F-95BFC3CF7FDE}" dt="2021-08-22T20:53:42.634" v="1338" actId="20577"/>
        <pc:sldMkLst>
          <pc:docMk/>
          <pc:sldMk cId="1291822919" sldId="275"/>
        </pc:sldMkLst>
        <pc:spChg chg="mod">
          <ac:chgData name="Mikael Engstrom" userId="90b90ffa872b0294" providerId="LiveId" clId="{90CFFA69-3CB3-426B-857F-95BFC3CF7FDE}" dt="2021-08-22T20:53:42.634" v="1338" actId="20577"/>
          <ac:spMkLst>
            <pc:docMk/>
            <pc:sldMk cId="1291822919" sldId="275"/>
            <ac:spMk id="3" creationId="{EA5227A5-8D79-4A48-850B-A9873A3C5246}"/>
          </ac:spMkLst>
        </pc:spChg>
      </pc:sldChg>
      <pc:sldChg chg="modSp mod">
        <pc:chgData name="Mikael Engstrom" userId="90b90ffa872b0294" providerId="LiveId" clId="{90CFFA69-3CB3-426B-857F-95BFC3CF7FDE}" dt="2021-08-22T22:07:25.366" v="2047"/>
        <pc:sldMkLst>
          <pc:docMk/>
          <pc:sldMk cId="2950962817" sldId="276"/>
        </pc:sldMkLst>
        <pc:spChg chg="mod">
          <ac:chgData name="Mikael Engstrom" userId="90b90ffa872b0294" providerId="LiveId" clId="{90CFFA69-3CB3-426B-857F-95BFC3CF7FDE}" dt="2021-08-22T22:07:25.366" v="2047"/>
          <ac:spMkLst>
            <pc:docMk/>
            <pc:sldMk cId="2950962817" sldId="276"/>
            <ac:spMk id="3" creationId="{2B844385-C805-4A73-B617-1DD129485759}"/>
          </ac:spMkLst>
        </pc:spChg>
      </pc:sldChg>
      <pc:sldChg chg="del">
        <pc:chgData name="Mikael Engstrom" userId="90b90ffa872b0294" providerId="LiveId" clId="{90CFFA69-3CB3-426B-857F-95BFC3CF7FDE}" dt="2021-08-22T19:21:05.260" v="303" actId="2696"/>
        <pc:sldMkLst>
          <pc:docMk/>
          <pc:sldMk cId="3988319096" sldId="282"/>
        </pc:sldMkLst>
      </pc:sldChg>
      <pc:sldChg chg="modSp mod">
        <pc:chgData name="Mikael Engstrom" userId="90b90ffa872b0294" providerId="LiveId" clId="{90CFFA69-3CB3-426B-857F-95BFC3CF7FDE}" dt="2021-08-22T14:30:39.854" v="27" actId="20577"/>
        <pc:sldMkLst>
          <pc:docMk/>
          <pc:sldMk cId="0" sldId="283"/>
        </pc:sldMkLst>
        <pc:spChg chg="mod">
          <ac:chgData name="Mikael Engstrom" userId="90b90ffa872b0294" providerId="LiveId" clId="{90CFFA69-3CB3-426B-857F-95BFC3CF7FDE}" dt="2021-08-22T14:30:39.854" v="27" actId="20577"/>
          <ac:spMkLst>
            <pc:docMk/>
            <pc:sldMk cId="0" sldId="283"/>
            <ac:spMk id="109" creationId="{00000000-0000-0000-0000-000000000000}"/>
          </ac:spMkLst>
        </pc:spChg>
      </pc:sldChg>
      <pc:sldChg chg="modSp mod">
        <pc:chgData name="Mikael Engstrom" userId="90b90ffa872b0294" providerId="LiveId" clId="{90CFFA69-3CB3-426B-857F-95BFC3CF7FDE}" dt="2021-08-22T14:33:19.031" v="142" actId="14100"/>
        <pc:sldMkLst>
          <pc:docMk/>
          <pc:sldMk cId="0" sldId="285"/>
        </pc:sldMkLst>
        <pc:spChg chg="mod">
          <ac:chgData name="Mikael Engstrom" userId="90b90ffa872b0294" providerId="LiveId" clId="{90CFFA69-3CB3-426B-857F-95BFC3CF7FDE}" dt="2021-08-22T14:33:19.031" v="142" actId="14100"/>
          <ac:spMkLst>
            <pc:docMk/>
            <pc:sldMk cId="0" sldId="285"/>
            <ac:spMk id="127" creationId="{00000000-0000-0000-0000-000000000000}"/>
          </ac:spMkLst>
        </pc:spChg>
      </pc:sldChg>
      <pc:sldChg chg="del">
        <pc:chgData name="Mikael Engstrom" userId="90b90ffa872b0294" providerId="LiveId" clId="{90CFFA69-3CB3-426B-857F-95BFC3CF7FDE}" dt="2021-08-22T20:35:50.604" v="985" actId="2696"/>
        <pc:sldMkLst>
          <pc:docMk/>
          <pc:sldMk cId="3816827202" sldId="286"/>
        </pc:sldMkLst>
      </pc:sldChg>
      <pc:sldChg chg="modSp del mod">
        <pc:chgData name="Mikael Engstrom" userId="90b90ffa872b0294" providerId="LiveId" clId="{90CFFA69-3CB3-426B-857F-95BFC3CF7FDE}" dt="2021-08-22T21:17:59.702" v="1447" actId="2696"/>
        <pc:sldMkLst>
          <pc:docMk/>
          <pc:sldMk cId="2859998870" sldId="287"/>
        </pc:sldMkLst>
        <pc:spChg chg="mod">
          <ac:chgData name="Mikael Engstrom" userId="90b90ffa872b0294" providerId="LiveId" clId="{90CFFA69-3CB3-426B-857F-95BFC3CF7FDE}" dt="2021-08-22T19:14:42.319" v="180" actId="20577"/>
          <ac:spMkLst>
            <pc:docMk/>
            <pc:sldMk cId="2859998870" sldId="287"/>
            <ac:spMk id="3" creationId="{2F3E79A6-563D-41E6-8F0D-5885E01066D3}"/>
          </ac:spMkLst>
        </pc:spChg>
      </pc:sldChg>
      <pc:sldChg chg="modSp new mod ord">
        <pc:chgData name="Mikael Engstrom" userId="90b90ffa872b0294" providerId="LiveId" clId="{90CFFA69-3CB3-426B-857F-95BFC3CF7FDE}" dt="2021-08-22T20:35:38.273" v="984"/>
        <pc:sldMkLst>
          <pc:docMk/>
          <pc:sldMk cId="3995085778" sldId="288"/>
        </pc:sldMkLst>
        <pc:spChg chg="mod">
          <ac:chgData name="Mikael Engstrom" userId="90b90ffa872b0294" providerId="LiveId" clId="{90CFFA69-3CB3-426B-857F-95BFC3CF7FDE}" dt="2021-08-22T19:15:10.974" v="197" actId="20577"/>
          <ac:spMkLst>
            <pc:docMk/>
            <pc:sldMk cId="3995085778" sldId="288"/>
            <ac:spMk id="2" creationId="{5FC88352-7E83-4C92-8E15-C13DE78C7D54}"/>
          </ac:spMkLst>
        </pc:spChg>
        <pc:spChg chg="mod">
          <ac:chgData name="Mikael Engstrom" userId="90b90ffa872b0294" providerId="LiveId" clId="{90CFFA69-3CB3-426B-857F-95BFC3CF7FDE}" dt="2021-08-22T19:32:50.606" v="454" actId="20577"/>
          <ac:spMkLst>
            <pc:docMk/>
            <pc:sldMk cId="3995085778" sldId="288"/>
            <ac:spMk id="3" creationId="{0299D591-545B-4013-821B-9FE1E837FED5}"/>
          </ac:spMkLst>
        </pc:spChg>
      </pc:sldChg>
      <pc:sldChg chg="modSp new mod">
        <pc:chgData name="Mikael Engstrom" userId="90b90ffa872b0294" providerId="LiveId" clId="{90CFFA69-3CB3-426B-857F-95BFC3CF7FDE}" dt="2021-08-22T19:20:30.862" v="249" actId="20577"/>
        <pc:sldMkLst>
          <pc:docMk/>
          <pc:sldMk cId="1522136911" sldId="289"/>
        </pc:sldMkLst>
        <pc:spChg chg="mod">
          <ac:chgData name="Mikael Engstrom" userId="90b90ffa872b0294" providerId="LiveId" clId="{90CFFA69-3CB3-426B-857F-95BFC3CF7FDE}" dt="2021-08-22T19:19:18.911" v="214" actId="20577"/>
          <ac:spMkLst>
            <pc:docMk/>
            <pc:sldMk cId="1522136911" sldId="289"/>
            <ac:spMk id="2" creationId="{0E324BBE-B7DC-4F95-95EB-888898315742}"/>
          </ac:spMkLst>
        </pc:spChg>
        <pc:spChg chg="mod">
          <ac:chgData name="Mikael Engstrom" userId="90b90ffa872b0294" providerId="LiveId" clId="{90CFFA69-3CB3-426B-857F-95BFC3CF7FDE}" dt="2021-08-22T19:20:30.862" v="249" actId="20577"/>
          <ac:spMkLst>
            <pc:docMk/>
            <pc:sldMk cId="1522136911" sldId="289"/>
            <ac:spMk id="3" creationId="{1604AD5F-8440-4BA8-B8D8-E5F1592F7B2D}"/>
          </ac:spMkLst>
        </pc:spChg>
      </pc:sldChg>
      <pc:sldChg chg="modSp new mod">
        <pc:chgData name="Mikael Engstrom" userId="90b90ffa872b0294" providerId="LiveId" clId="{90CFFA69-3CB3-426B-857F-95BFC3CF7FDE}" dt="2021-08-22T19:19:35.962" v="240" actId="20577"/>
        <pc:sldMkLst>
          <pc:docMk/>
          <pc:sldMk cId="3556089501" sldId="290"/>
        </pc:sldMkLst>
        <pc:spChg chg="mod">
          <ac:chgData name="Mikael Engstrom" userId="90b90ffa872b0294" providerId="LiveId" clId="{90CFFA69-3CB3-426B-857F-95BFC3CF7FDE}" dt="2021-08-22T19:19:25.028" v="219" actId="20577"/>
          <ac:spMkLst>
            <pc:docMk/>
            <pc:sldMk cId="3556089501" sldId="290"/>
            <ac:spMk id="2" creationId="{E3CD2D9D-CFFD-4097-99AD-539AF46130ED}"/>
          </ac:spMkLst>
        </pc:spChg>
        <pc:spChg chg="mod">
          <ac:chgData name="Mikael Engstrom" userId="90b90ffa872b0294" providerId="LiveId" clId="{90CFFA69-3CB3-426B-857F-95BFC3CF7FDE}" dt="2021-08-22T19:19:35.962" v="240" actId="20577"/>
          <ac:spMkLst>
            <pc:docMk/>
            <pc:sldMk cId="3556089501" sldId="290"/>
            <ac:spMk id="3" creationId="{F25EF162-E988-4464-B275-50117A6516FF}"/>
          </ac:spMkLst>
        </pc:spChg>
      </pc:sldChg>
      <pc:sldChg chg="modSp new mod">
        <pc:chgData name="Mikael Engstrom" userId="90b90ffa872b0294" providerId="LiveId" clId="{90CFFA69-3CB3-426B-857F-95BFC3CF7FDE}" dt="2021-08-22T19:42:43.951" v="612" actId="20577"/>
        <pc:sldMkLst>
          <pc:docMk/>
          <pc:sldMk cId="1363725691" sldId="291"/>
        </pc:sldMkLst>
        <pc:spChg chg="mod">
          <ac:chgData name="Mikael Engstrom" userId="90b90ffa872b0294" providerId="LiveId" clId="{90CFFA69-3CB3-426B-857F-95BFC3CF7FDE}" dt="2021-08-22T19:35:05.367" v="478" actId="20577"/>
          <ac:spMkLst>
            <pc:docMk/>
            <pc:sldMk cId="1363725691" sldId="291"/>
            <ac:spMk id="2" creationId="{DBB67FF8-76C3-4962-878C-E554F18A8FFB}"/>
          </ac:spMkLst>
        </pc:spChg>
        <pc:spChg chg="mod">
          <ac:chgData name="Mikael Engstrom" userId="90b90ffa872b0294" providerId="LiveId" clId="{90CFFA69-3CB3-426B-857F-95BFC3CF7FDE}" dt="2021-08-22T19:42:43.951" v="612" actId="20577"/>
          <ac:spMkLst>
            <pc:docMk/>
            <pc:sldMk cId="1363725691" sldId="291"/>
            <ac:spMk id="3" creationId="{48218FFC-F84E-49A1-91AB-AAE00C6AED72}"/>
          </ac:spMkLst>
        </pc:spChg>
      </pc:sldChg>
      <pc:sldChg chg="addSp delSp modSp new mod">
        <pc:chgData name="Mikael Engstrom" userId="90b90ffa872b0294" providerId="LiveId" clId="{90CFFA69-3CB3-426B-857F-95BFC3CF7FDE}" dt="2021-08-22T19:36:27.902" v="502" actId="1076"/>
        <pc:sldMkLst>
          <pc:docMk/>
          <pc:sldMk cId="2365495844" sldId="292"/>
        </pc:sldMkLst>
        <pc:spChg chg="mod">
          <ac:chgData name="Mikael Engstrom" userId="90b90ffa872b0294" providerId="LiveId" clId="{90CFFA69-3CB3-426B-857F-95BFC3CF7FDE}" dt="2021-08-22T19:35:45.550" v="496" actId="20577"/>
          <ac:spMkLst>
            <pc:docMk/>
            <pc:sldMk cId="2365495844" sldId="292"/>
            <ac:spMk id="2" creationId="{14615F78-378D-4329-8811-EBA0E16FED21}"/>
          </ac:spMkLst>
        </pc:spChg>
        <pc:spChg chg="del mod">
          <ac:chgData name="Mikael Engstrom" userId="90b90ffa872b0294" providerId="LiveId" clId="{90CFFA69-3CB3-426B-857F-95BFC3CF7FDE}" dt="2021-08-22T19:36:02.849" v="499" actId="22"/>
          <ac:spMkLst>
            <pc:docMk/>
            <pc:sldMk cId="2365495844" sldId="292"/>
            <ac:spMk id="3" creationId="{5A63DF23-07A6-4CB5-BEB7-7AB36C885FFC}"/>
          </ac:spMkLst>
        </pc:spChg>
        <pc:picChg chg="add mod ord">
          <ac:chgData name="Mikael Engstrom" userId="90b90ffa872b0294" providerId="LiveId" clId="{90CFFA69-3CB3-426B-857F-95BFC3CF7FDE}" dt="2021-08-22T19:36:27.902" v="502" actId="1076"/>
          <ac:picMkLst>
            <pc:docMk/>
            <pc:sldMk cId="2365495844" sldId="292"/>
            <ac:picMk id="5" creationId="{11CA0F2C-A183-4A6E-8D8F-7BE10BF20E33}"/>
          </ac:picMkLst>
        </pc:picChg>
      </pc:sldChg>
      <pc:sldChg chg="modSp new mod">
        <pc:chgData name="Mikael Engstrom" userId="90b90ffa872b0294" providerId="LiveId" clId="{90CFFA69-3CB3-426B-857F-95BFC3CF7FDE}" dt="2021-08-22T19:41:40.504" v="601" actId="20577"/>
        <pc:sldMkLst>
          <pc:docMk/>
          <pc:sldMk cId="3315651536" sldId="293"/>
        </pc:sldMkLst>
        <pc:spChg chg="mod">
          <ac:chgData name="Mikael Engstrom" userId="90b90ffa872b0294" providerId="LiveId" clId="{90CFFA69-3CB3-426B-857F-95BFC3CF7FDE}" dt="2021-08-22T19:40:44.925" v="556" actId="20577"/>
          <ac:spMkLst>
            <pc:docMk/>
            <pc:sldMk cId="3315651536" sldId="293"/>
            <ac:spMk id="2" creationId="{7214BA3B-84FF-4009-9C84-008C7D8BC09E}"/>
          </ac:spMkLst>
        </pc:spChg>
        <pc:spChg chg="mod">
          <ac:chgData name="Mikael Engstrom" userId="90b90ffa872b0294" providerId="LiveId" clId="{90CFFA69-3CB3-426B-857F-95BFC3CF7FDE}" dt="2021-08-22T19:41:40.504" v="601" actId="20577"/>
          <ac:spMkLst>
            <pc:docMk/>
            <pc:sldMk cId="3315651536" sldId="293"/>
            <ac:spMk id="3" creationId="{3648186E-C3E5-461B-AD26-962DF44811B2}"/>
          </ac:spMkLst>
        </pc:spChg>
      </pc:sldChg>
      <pc:sldChg chg="new del">
        <pc:chgData name="Mikael Engstrom" userId="90b90ffa872b0294" providerId="LiveId" clId="{90CFFA69-3CB3-426B-857F-95BFC3CF7FDE}" dt="2021-08-22T21:17:59.702" v="1447" actId="2696"/>
        <pc:sldMkLst>
          <pc:docMk/>
          <pc:sldMk cId="1488500120" sldId="294"/>
        </pc:sldMkLst>
      </pc:sldChg>
      <pc:sldChg chg="modSp mod ord">
        <pc:chgData name="Mikael Engstrom" userId="90b90ffa872b0294" providerId="LiveId" clId="{90CFFA69-3CB3-426B-857F-95BFC3CF7FDE}" dt="2021-08-22T21:48:47.674" v="1895"/>
        <pc:sldMkLst>
          <pc:docMk/>
          <pc:sldMk cId="3050150226" sldId="295"/>
        </pc:sldMkLst>
        <pc:spChg chg="mod">
          <ac:chgData name="Mikael Engstrom" userId="90b90ffa872b0294" providerId="LiveId" clId="{90CFFA69-3CB3-426B-857F-95BFC3CF7FDE}" dt="2021-08-22T20:36:52.187" v="1002" actId="113"/>
          <ac:spMkLst>
            <pc:docMk/>
            <pc:sldMk cId="3050150226" sldId="295"/>
            <ac:spMk id="3" creationId="{B3DB82FB-FB79-463A-B7D7-E6F8E79CCA40}"/>
          </ac:spMkLst>
        </pc:spChg>
      </pc:sldChg>
      <pc:sldChg chg="modSp mod">
        <pc:chgData name="Mikael Engstrom" userId="90b90ffa872b0294" providerId="LiveId" clId="{90CFFA69-3CB3-426B-857F-95BFC3CF7FDE}" dt="2021-08-22T21:50:57.586" v="1899" actId="20577"/>
        <pc:sldMkLst>
          <pc:docMk/>
          <pc:sldMk cId="1623553834" sldId="297"/>
        </pc:sldMkLst>
        <pc:spChg chg="mod">
          <ac:chgData name="Mikael Engstrom" userId="90b90ffa872b0294" providerId="LiveId" clId="{90CFFA69-3CB3-426B-857F-95BFC3CF7FDE}" dt="2021-08-22T21:50:57.586" v="1899" actId="20577"/>
          <ac:spMkLst>
            <pc:docMk/>
            <pc:sldMk cId="1623553834" sldId="297"/>
            <ac:spMk id="3" creationId="{66374D43-B21A-4497-B187-76C08B901994}"/>
          </ac:spMkLst>
        </pc:spChg>
      </pc:sldChg>
      <pc:sldChg chg="modSp mod ord">
        <pc:chgData name="Mikael Engstrom" userId="90b90ffa872b0294" providerId="LiveId" clId="{90CFFA69-3CB3-426B-857F-95BFC3CF7FDE}" dt="2021-08-22T20:58:21.172" v="1354" actId="20577"/>
        <pc:sldMkLst>
          <pc:docMk/>
          <pc:sldMk cId="1561818686" sldId="298"/>
        </pc:sldMkLst>
        <pc:spChg chg="mod">
          <ac:chgData name="Mikael Engstrom" userId="90b90ffa872b0294" providerId="LiveId" clId="{90CFFA69-3CB3-426B-857F-95BFC3CF7FDE}" dt="2021-08-22T20:58:21.172" v="1354" actId="20577"/>
          <ac:spMkLst>
            <pc:docMk/>
            <pc:sldMk cId="1561818686" sldId="298"/>
            <ac:spMk id="3" creationId="{7721941A-A3EC-4278-9CE1-3D01A6AFA15A}"/>
          </ac:spMkLst>
        </pc:spChg>
      </pc:sldChg>
      <pc:sldChg chg="modSp del mod">
        <pc:chgData name="Mikael Engstrom" userId="90b90ffa872b0294" providerId="LiveId" clId="{90CFFA69-3CB3-426B-857F-95BFC3CF7FDE}" dt="2021-08-22T19:54:36.527" v="670" actId="2696"/>
        <pc:sldMkLst>
          <pc:docMk/>
          <pc:sldMk cId="308579028" sldId="299"/>
        </pc:sldMkLst>
        <pc:spChg chg="mod">
          <ac:chgData name="Mikael Engstrom" userId="90b90ffa872b0294" providerId="LiveId" clId="{90CFFA69-3CB3-426B-857F-95BFC3CF7FDE}" dt="2021-08-22T19:54:24.932" v="669" actId="20577"/>
          <ac:spMkLst>
            <pc:docMk/>
            <pc:sldMk cId="308579028" sldId="299"/>
            <ac:spMk id="3" creationId="{D3456A87-B371-4F8B-948F-80442A6F4B1E}"/>
          </ac:spMkLst>
        </pc:spChg>
      </pc:sldChg>
      <pc:sldChg chg="modSp mod">
        <pc:chgData name="Mikael Engstrom" userId="90b90ffa872b0294" providerId="LiveId" clId="{90CFFA69-3CB3-426B-857F-95BFC3CF7FDE}" dt="2021-08-22T21:51:08.282" v="1901" actId="20577"/>
        <pc:sldMkLst>
          <pc:docMk/>
          <pc:sldMk cId="4249647884" sldId="302"/>
        </pc:sldMkLst>
        <pc:spChg chg="mod">
          <ac:chgData name="Mikael Engstrom" userId="90b90ffa872b0294" providerId="LiveId" clId="{90CFFA69-3CB3-426B-857F-95BFC3CF7FDE}" dt="2021-08-22T21:51:08.282" v="1901" actId="20577"/>
          <ac:spMkLst>
            <pc:docMk/>
            <pc:sldMk cId="4249647884" sldId="302"/>
            <ac:spMk id="3" creationId="{891291B0-E9BE-4934-83C1-B099EC5FF1F5}"/>
          </ac:spMkLst>
        </pc:spChg>
      </pc:sldChg>
      <pc:sldChg chg="modSp mod">
        <pc:chgData name="Mikael Engstrom" userId="90b90ffa872b0294" providerId="LiveId" clId="{90CFFA69-3CB3-426B-857F-95BFC3CF7FDE}" dt="2021-08-22T21:52:02.613" v="1935" actId="20577"/>
        <pc:sldMkLst>
          <pc:docMk/>
          <pc:sldMk cId="2506426478" sldId="304"/>
        </pc:sldMkLst>
        <pc:spChg chg="mod">
          <ac:chgData name="Mikael Engstrom" userId="90b90ffa872b0294" providerId="LiveId" clId="{90CFFA69-3CB3-426B-857F-95BFC3CF7FDE}" dt="2021-08-22T21:52:02.613" v="1935" actId="20577"/>
          <ac:spMkLst>
            <pc:docMk/>
            <pc:sldMk cId="2506426478" sldId="304"/>
            <ac:spMk id="2" creationId="{19AEEAEF-2A5F-4561-AD8D-8C254598DC26}"/>
          </ac:spMkLst>
        </pc:spChg>
      </pc:sldChg>
      <pc:sldChg chg="modSp new mod">
        <pc:chgData name="Mikael Engstrom" userId="90b90ffa872b0294" providerId="LiveId" clId="{90CFFA69-3CB3-426B-857F-95BFC3CF7FDE}" dt="2021-08-22T20:45:08.437" v="1242" actId="20577"/>
        <pc:sldMkLst>
          <pc:docMk/>
          <pc:sldMk cId="561147447" sldId="305"/>
        </pc:sldMkLst>
        <pc:spChg chg="mod">
          <ac:chgData name="Mikael Engstrom" userId="90b90ffa872b0294" providerId="LiveId" clId="{90CFFA69-3CB3-426B-857F-95BFC3CF7FDE}" dt="2021-08-22T20:23:08.640" v="684" actId="20577"/>
          <ac:spMkLst>
            <pc:docMk/>
            <pc:sldMk cId="561147447" sldId="305"/>
            <ac:spMk id="2" creationId="{9A01C3C6-2326-453E-8958-03FDFFB8CA5B}"/>
          </ac:spMkLst>
        </pc:spChg>
        <pc:spChg chg="mod">
          <ac:chgData name="Mikael Engstrom" userId="90b90ffa872b0294" providerId="LiveId" clId="{90CFFA69-3CB3-426B-857F-95BFC3CF7FDE}" dt="2021-08-22T20:45:08.437" v="1242" actId="20577"/>
          <ac:spMkLst>
            <pc:docMk/>
            <pc:sldMk cId="561147447" sldId="305"/>
            <ac:spMk id="3" creationId="{133AC1DA-3F45-40C3-A265-08780C2DCE08}"/>
          </ac:spMkLst>
        </pc:spChg>
      </pc:sldChg>
      <pc:sldChg chg="modSp new mod ord">
        <pc:chgData name="Mikael Engstrom" userId="90b90ffa872b0294" providerId="LiveId" clId="{90CFFA69-3CB3-426B-857F-95BFC3CF7FDE}" dt="2021-08-22T20:31:19.857" v="970"/>
        <pc:sldMkLst>
          <pc:docMk/>
          <pc:sldMk cId="2955169613" sldId="306"/>
        </pc:sldMkLst>
        <pc:spChg chg="mod">
          <ac:chgData name="Mikael Engstrom" userId="90b90ffa872b0294" providerId="LiveId" clId="{90CFFA69-3CB3-426B-857F-95BFC3CF7FDE}" dt="2021-08-22T20:29:27.042" v="889" actId="20577"/>
          <ac:spMkLst>
            <pc:docMk/>
            <pc:sldMk cId="2955169613" sldId="306"/>
            <ac:spMk id="2" creationId="{9B2FAFA4-23D9-4E01-BB6D-A999FBC0589F}"/>
          </ac:spMkLst>
        </pc:spChg>
        <pc:spChg chg="mod">
          <ac:chgData name="Mikael Engstrom" userId="90b90ffa872b0294" providerId="LiveId" clId="{90CFFA69-3CB3-426B-857F-95BFC3CF7FDE}" dt="2021-08-22T20:30:54.571" v="968" actId="207"/>
          <ac:spMkLst>
            <pc:docMk/>
            <pc:sldMk cId="2955169613" sldId="306"/>
            <ac:spMk id="3" creationId="{60E9970A-28BE-4332-BBD7-3B5E777DBC40}"/>
          </ac:spMkLst>
        </pc:spChg>
      </pc:sldChg>
      <pc:sldChg chg="modSp new mod">
        <pc:chgData name="Mikael Engstrom" userId="90b90ffa872b0294" providerId="LiveId" clId="{90CFFA69-3CB3-426B-857F-95BFC3CF7FDE}" dt="2021-08-22T21:48:27.761" v="1893" actId="20577"/>
        <pc:sldMkLst>
          <pc:docMk/>
          <pc:sldMk cId="2303163358" sldId="307"/>
        </pc:sldMkLst>
        <pc:spChg chg="mod">
          <ac:chgData name="Mikael Engstrom" userId="90b90ffa872b0294" providerId="LiveId" clId="{90CFFA69-3CB3-426B-857F-95BFC3CF7FDE}" dt="2021-08-22T21:48:27.761" v="1893" actId="20577"/>
          <ac:spMkLst>
            <pc:docMk/>
            <pc:sldMk cId="2303163358" sldId="307"/>
            <ac:spMk id="2" creationId="{D814E286-9FF9-4678-906E-3F5B28558746}"/>
          </ac:spMkLst>
        </pc:spChg>
        <pc:spChg chg="mod">
          <ac:chgData name="Mikael Engstrom" userId="90b90ffa872b0294" providerId="LiveId" clId="{90CFFA69-3CB3-426B-857F-95BFC3CF7FDE}" dt="2021-08-22T21:38:18.888" v="1885" actId="20577"/>
          <ac:spMkLst>
            <pc:docMk/>
            <pc:sldMk cId="2303163358" sldId="307"/>
            <ac:spMk id="3" creationId="{37C60B26-E216-4C74-B69B-10CED2BC404C}"/>
          </ac:spMkLst>
        </pc:spChg>
      </pc:sldChg>
      <pc:sldChg chg="modSp new mod">
        <pc:chgData name="Mikael Engstrom" userId="90b90ffa872b0294" providerId="LiveId" clId="{90CFFA69-3CB3-426B-857F-95BFC3CF7FDE}" dt="2021-08-22T20:47:46.073" v="1278" actId="20577"/>
        <pc:sldMkLst>
          <pc:docMk/>
          <pc:sldMk cId="965829841" sldId="308"/>
        </pc:sldMkLst>
        <pc:spChg chg="mod">
          <ac:chgData name="Mikael Engstrom" userId="90b90ffa872b0294" providerId="LiveId" clId="{90CFFA69-3CB3-426B-857F-95BFC3CF7FDE}" dt="2021-08-22T20:47:17.383" v="1271" actId="20577"/>
          <ac:spMkLst>
            <pc:docMk/>
            <pc:sldMk cId="965829841" sldId="308"/>
            <ac:spMk id="2" creationId="{C970A985-83CA-4EB5-80FC-51A13B07A2C2}"/>
          </ac:spMkLst>
        </pc:spChg>
        <pc:spChg chg="mod">
          <ac:chgData name="Mikael Engstrom" userId="90b90ffa872b0294" providerId="LiveId" clId="{90CFFA69-3CB3-426B-857F-95BFC3CF7FDE}" dt="2021-08-22T20:47:46.073" v="1278" actId="20577"/>
          <ac:spMkLst>
            <pc:docMk/>
            <pc:sldMk cId="965829841" sldId="308"/>
            <ac:spMk id="3" creationId="{4B55483F-38B7-4A39-B88C-80E15EB71C48}"/>
          </ac:spMkLst>
        </pc:spChg>
      </pc:sldChg>
      <pc:sldChg chg="modSp new mod ord">
        <pc:chgData name="Mikael Engstrom" userId="90b90ffa872b0294" providerId="LiveId" clId="{90CFFA69-3CB3-426B-857F-95BFC3CF7FDE}" dt="2021-08-22T21:49:00.275" v="1897"/>
        <pc:sldMkLst>
          <pc:docMk/>
          <pc:sldMk cId="282785318" sldId="309"/>
        </pc:sldMkLst>
        <pc:spChg chg="mod">
          <ac:chgData name="Mikael Engstrom" userId="90b90ffa872b0294" providerId="LiveId" clId="{90CFFA69-3CB3-426B-857F-95BFC3CF7FDE}" dt="2021-08-22T20:56:39.174" v="1349" actId="20577"/>
          <ac:spMkLst>
            <pc:docMk/>
            <pc:sldMk cId="282785318" sldId="309"/>
            <ac:spMk id="2" creationId="{D1F390B8-D2D0-4D7D-B215-806106A9749F}"/>
          </ac:spMkLst>
        </pc:spChg>
        <pc:spChg chg="mod">
          <ac:chgData name="Mikael Engstrom" userId="90b90ffa872b0294" providerId="LiveId" clId="{90CFFA69-3CB3-426B-857F-95BFC3CF7FDE}" dt="2021-08-22T21:36:04.692" v="1884" actId="20577"/>
          <ac:spMkLst>
            <pc:docMk/>
            <pc:sldMk cId="282785318" sldId="309"/>
            <ac:spMk id="3" creationId="{4C8C6014-0B96-47F7-916C-E21234F26A5E}"/>
          </ac:spMkLst>
        </pc:spChg>
      </pc:sldChg>
      <pc:sldChg chg="modSp new del mod">
        <pc:chgData name="Mikael Engstrom" userId="90b90ffa872b0294" providerId="LiveId" clId="{90CFFA69-3CB3-426B-857F-95BFC3CF7FDE}" dt="2021-08-22T21:07:13.453" v="1380" actId="2696"/>
        <pc:sldMkLst>
          <pc:docMk/>
          <pc:sldMk cId="331691394" sldId="311"/>
        </pc:sldMkLst>
        <pc:spChg chg="mod">
          <ac:chgData name="Mikael Engstrom" userId="90b90ffa872b0294" providerId="LiveId" clId="{90CFFA69-3CB3-426B-857F-95BFC3CF7FDE}" dt="2021-08-22T20:58:35.649" v="1377" actId="20577"/>
          <ac:spMkLst>
            <pc:docMk/>
            <pc:sldMk cId="331691394" sldId="311"/>
            <ac:spMk id="2" creationId="{0CF57964-A183-410E-BEB0-04E5CF234549}"/>
          </ac:spMkLst>
        </pc:spChg>
      </pc:sldChg>
      <pc:sldChg chg="modSp mod">
        <pc:chgData name="Mikael Engstrom" userId="90b90ffa872b0294" providerId="LiveId" clId="{90CFFA69-3CB3-426B-857F-95BFC3CF7FDE}" dt="2021-08-22T21:19:32.037" v="1486" actId="20577"/>
        <pc:sldMkLst>
          <pc:docMk/>
          <pc:sldMk cId="304238044" sldId="313"/>
        </pc:sldMkLst>
        <pc:spChg chg="mod">
          <ac:chgData name="Mikael Engstrom" userId="90b90ffa872b0294" providerId="LiveId" clId="{90CFFA69-3CB3-426B-857F-95BFC3CF7FDE}" dt="2021-08-22T21:19:32.037" v="1486" actId="20577"/>
          <ac:spMkLst>
            <pc:docMk/>
            <pc:sldMk cId="304238044" sldId="313"/>
            <ac:spMk id="3" creationId="{3D66EFD6-718D-41D7-AA65-70AC3A977D66}"/>
          </ac:spMkLst>
        </pc:spChg>
      </pc:sldChg>
      <pc:sldChg chg="modSp mod">
        <pc:chgData name="Mikael Engstrom" userId="90b90ffa872b0294" providerId="LiveId" clId="{90CFFA69-3CB3-426B-857F-95BFC3CF7FDE}" dt="2021-08-22T21:10:41.331" v="1385" actId="20577"/>
        <pc:sldMkLst>
          <pc:docMk/>
          <pc:sldMk cId="1813702709" sldId="314"/>
        </pc:sldMkLst>
        <pc:spChg chg="mod">
          <ac:chgData name="Mikael Engstrom" userId="90b90ffa872b0294" providerId="LiveId" clId="{90CFFA69-3CB3-426B-857F-95BFC3CF7FDE}" dt="2021-08-22T21:10:30.210" v="1384" actId="20577"/>
          <ac:spMkLst>
            <pc:docMk/>
            <pc:sldMk cId="1813702709" sldId="314"/>
            <ac:spMk id="2" creationId="{7E48AE89-9FDE-4094-B357-D8BE7A77F38A}"/>
          </ac:spMkLst>
        </pc:spChg>
        <pc:spChg chg="mod">
          <ac:chgData name="Mikael Engstrom" userId="90b90ffa872b0294" providerId="LiveId" clId="{90CFFA69-3CB3-426B-857F-95BFC3CF7FDE}" dt="2021-08-22T21:10:41.331" v="1385" actId="20577"/>
          <ac:spMkLst>
            <pc:docMk/>
            <pc:sldMk cId="1813702709" sldId="314"/>
            <ac:spMk id="3" creationId="{919EDF4E-7C5B-4834-B127-FFA7DB15493B}"/>
          </ac:spMkLst>
        </pc:spChg>
      </pc:sldChg>
      <pc:sldChg chg="ord">
        <pc:chgData name="Mikael Engstrom" userId="90b90ffa872b0294" providerId="LiveId" clId="{90CFFA69-3CB3-426B-857F-95BFC3CF7FDE}" dt="2021-08-22T21:07:02.397" v="1379"/>
        <pc:sldMkLst>
          <pc:docMk/>
          <pc:sldMk cId="4260734420" sldId="315"/>
        </pc:sldMkLst>
      </pc:sldChg>
      <pc:sldChg chg="addSp modSp new mod">
        <pc:chgData name="Mikael Engstrom" userId="90b90ffa872b0294" providerId="LiveId" clId="{90CFFA69-3CB3-426B-857F-95BFC3CF7FDE}" dt="2021-08-22T21:17:41.611" v="1446" actId="962"/>
        <pc:sldMkLst>
          <pc:docMk/>
          <pc:sldMk cId="2862526642" sldId="317"/>
        </pc:sldMkLst>
        <pc:picChg chg="add mod">
          <ac:chgData name="Mikael Engstrom" userId="90b90ffa872b0294" providerId="LiveId" clId="{90CFFA69-3CB3-426B-857F-95BFC3CF7FDE}" dt="2021-08-22T21:17:41.611" v="1446" actId="962"/>
          <ac:picMkLst>
            <pc:docMk/>
            <pc:sldMk cId="2862526642" sldId="317"/>
            <ac:picMk id="5" creationId="{AA8EAC81-5E9B-4719-80FD-0F96518055BF}"/>
          </ac:picMkLst>
        </pc:picChg>
      </pc:sldChg>
      <pc:sldChg chg="modSp new mod">
        <pc:chgData name="Mikael Engstrom" userId="90b90ffa872b0294" providerId="LiveId" clId="{90CFFA69-3CB3-426B-857F-95BFC3CF7FDE}" dt="2021-08-22T22:09:48.701" v="2154" actId="20577"/>
        <pc:sldMkLst>
          <pc:docMk/>
          <pc:sldMk cId="731889577" sldId="318"/>
        </pc:sldMkLst>
        <pc:spChg chg="mod">
          <ac:chgData name="Mikael Engstrom" userId="90b90ffa872b0294" providerId="LiveId" clId="{90CFFA69-3CB3-426B-857F-95BFC3CF7FDE}" dt="2021-08-22T22:09:48.701" v="2154" actId="20577"/>
          <ac:spMkLst>
            <pc:docMk/>
            <pc:sldMk cId="731889577" sldId="318"/>
            <ac:spMk id="2" creationId="{5AE982E9-4226-4926-B66B-059F7DE44BE8}"/>
          </ac:spMkLst>
        </pc:spChg>
        <pc:spChg chg="mod">
          <ac:chgData name="Mikael Engstrom" userId="90b90ffa872b0294" providerId="LiveId" clId="{90CFFA69-3CB3-426B-857F-95BFC3CF7FDE}" dt="2021-08-22T22:08:31.018" v="2150" actId="113"/>
          <ac:spMkLst>
            <pc:docMk/>
            <pc:sldMk cId="731889577" sldId="318"/>
            <ac:spMk id="3" creationId="{AF7F2EE9-040C-41C0-9AEA-3C43293EADC5}"/>
          </ac:spMkLst>
        </pc:spChg>
      </pc:sldChg>
      <pc:sldChg chg="modSp new mod">
        <pc:chgData name="Mikael Engstrom" userId="90b90ffa872b0294" providerId="LiveId" clId="{90CFFA69-3CB3-426B-857F-95BFC3CF7FDE}" dt="2021-08-22T21:26:16.432" v="1639" actId="12"/>
        <pc:sldMkLst>
          <pc:docMk/>
          <pc:sldMk cId="2079616452" sldId="319"/>
        </pc:sldMkLst>
        <pc:spChg chg="mod">
          <ac:chgData name="Mikael Engstrom" userId="90b90ffa872b0294" providerId="LiveId" clId="{90CFFA69-3CB3-426B-857F-95BFC3CF7FDE}" dt="2021-08-22T21:23:45.930" v="1592" actId="20577"/>
          <ac:spMkLst>
            <pc:docMk/>
            <pc:sldMk cId="2079616452" sldId="319"/>
            <ac:spMk id="2" creationId="{A7201C23-1AA7-4960-97DC-739E998913E8}"/>
          </ac:spMkLst>
        </pc:spChg>
        <pc:spChg chg="mod">
          <ac:chgData name="Mikael Engstrom" userId="90b90ffa872b0294" providerId="LiveId" clId="{90CFFA69-3CB3-426B-857F-95BFC3CF7FDE}" dt="2021-08-22T21:26:16.432" v="1639" actId="12"/>
          <ac:spMkLst>
            <pc:docMk/>
            <pc:sldMk cId="2079616452" sldId="319"/>
            <ac:spMk id="3" creationId="{BB8BE028-B2CC-41B0-B3C1-0EB02698A8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049D-E2BF-4023-BDFC-77E0C1DB1739}" type="datetimeFigureOut">
              <a:rPr lang="LID4096" smtClean="0"/>
              <a:t>09/28/2021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306C3-153F-46B5-8271-4166C72ACE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23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ref/dom_obj_documen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font_font-size.asp" TargetMode="External"/><Relationship Id="rId2" Type="http://schemas.openxmlformats.org/officeDocument/2006/relationships/hyperlink" Target="https://www.w3schools.com/cssref/pr_text_colo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font_font-family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efault.asp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www.youtube.com/channel/UCHaWpdVsQrcuEIKAqaMCvX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2311-E6B0-4B4C-B272-BA6FC8F15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6000" dirty="0"/>
              <a:t>Programmering för UX-produktion 07</a:t>
            </a:r>
            <a:endParaRPr lang="LID4096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07F8-E842-4E46-9B52-1E2000E2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48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070D-323E-4ABF-B3A3-07A2834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Code-along: Visa saker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01D1-9321-4254-94C6-D5ACB0C1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Show.html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300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C3C6-2326-453E-8958-03FDFFB8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C1DA-3F45-40C3-A265-08780C2D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in </a:t>
            </a:r>
            <a:r>
              <a:rPr lang="en-US" dirty="0" err="1"/>
              <a:t>värden</a:t>
            </a:r>
            <a:r>
              <a:rPr lang="en-US" dirty="0"/>
              <a:t> från </a:t>
            </a:r>
            <a:r>
              <a:rPr lang="en-US" dirty="0" err="1"/>
              <a:t>en</a:t>
            </a:r>
            <a:r>
              <a:rPr lang="en-US" dirty="0"/>
              <a:t> webbsida </a:t>
            </a:r>
            <a:r>
              <a:rPr lang="en-US" dirty="0" err="1"/>
              <a:t>sker</a:t>
            </a:r>
            <a:r>
              <a:rPr lang="en-US" dirty="0"/>
              <a:t> via olika </a:t>
            </a:r>
            <a:r>
              <a:rPr lang="en-US" dirty="0" err="1"/>
              <a:t>formulärfält</a:t>
            </a:r>
            <a:endParaRPr lang="en-US" dirty="0"/>
          </a:p>
          <a:p>
            <a:r>
              <a:rPr lang="en-US" dirty="0"/>
              <a:t>Exempel:</a:t>
            </a:r>
          </a:p>
          <a:p>
            <a:pPr lvl="1"/>
            <a:r>
              <a:rPr lang="en-US" dirty="0"/>
              <a:t>HTML: </a:t>
            </a:r>
            <a:r>
              <a:rPr lang="en-US" b="0" dirty="0">
                <a:effectLst/>
                <a:latin typeface="Consolas" panose="020B0609020204030204" pitchFamily="49" charset="0"/>
              </a:rPr>
              <a:t>&lt;input type="text" id=“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mintext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nn-NO" b="0" dirty="0">
                <a:effectLst/>
                <a:latin typeface="Consolas" panose="020B0609020204030204" pitchFamily="49" charset="0"/>
              </a:rPr>
              <a:t>var inmatadText = document.getElementById</a:t>
            </a:r>
            <a:r>
              <a:rPr lang="nn-NO" dirty="0">
                <a:latin typeface="Consolas" panose="020B0609020204030204" pitchFamily="49" charset="0"/>
              </a:rPr>
              <a:t>(</a:t>
            </a:r>
            <a:r>
              <a:rPr lang="nn-NO" b="0" dirty="0">
                <a:effectLst/>
                <a:latin typeface="Consolas" panose="020B0609020204030204" pitchFamily="49" charset="0"/>
              </a:rPr>
              <a:t>"mintext").value</a:t>
            </a:r>
          </a:p>
          <a:p>
            <a:endParaRPr lang="nn-NO" dirty="0">
              <a:latin typeface="Consolas" panose="020B06090202040302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114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A86E-01A1-47BE-A022-473218DF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Code along – Mata in saker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B17B-1C40-4BB0-A93A-C3D1B66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>
                <a:effectLst/>
              </a:rPr>
              <a:t>Code-along: input.html</a:t>
            </a:r>
          </a:p>
        </p:txBody>
      </p:sp>
    </p:spTree>
    <p:extLst>
      <p:ext uri="{BB962C8B-B14F-4D97-AF65-F5344CB8AC3E}">
        <p14:creationId xmlns:p14="http://schemas.microsoft.com/office/powerpoint/2010/main" val="35640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EAEF-2A5F-4561-AD8D-8C254598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Övningar – 30 min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F973-F851-4DAA-83CF-6FBDC9A0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Först, bygg en webbsida med HTML, och skapa en js-fil, som ni länkar till. 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Bygg en webbsida som frågar användaren efter två tal och sparar dem i variabler. Sedan ska det skriva ut resultatet av de båda talen, då de summeras, subtraheras, delas och multipliceras med varandra.</a:t>
            </a:r>
          </a:p>
          <a:p>
            <a:pPr lvl="1"/>
            <a:r>
              <a:rPr lang="sv-SE" dirty="0"/>
              <a:t>T ex så anges talen 12 och 4 i två texrutor</a:t>
            </a:r>
          </a:p>
          <a:p>
            <a:pPr lvl="1"/>
            <a:r>
              <a:rPr lang="sv-SE" dirty="0"/>
              <a:t>Detta skrivs ut på webbsidan, i fyra olika div-element:</a:t>
            </a:r>
          </a:p>
          <a:p>
            <a:pPr lvl="2"/>
            <a:r>
              <a:rPr lang="sv-SE" dirty="0"/>
              <a:t>12 + 4 = 16</a:t>
            </a:r>
          </a:p>
          <a:p>
            <a:pPr lvl="2"/>
            <a:r>
              <a:rPr lang="sv-SE" dirty="0"/>
              <a:t>12 – 4 = 8</a:t>
            </a:r>
          </a:p>
          <a:p>
            <a:pPr lvl="2"/>
            <a:r>
              <a:rPr lang="sv-SE" dirty="0"/>
              <a:t>12/4 = 3</a:t>
            </a:r>
          </a:p>
          <a:p>
            <a:pPr lvl="2"/>
            <a:r>
              <a:rPr lang="sv-SE" dirty="0"/>
              <a:t>12 x 4 = 48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Skapa en inloggning:</a:t>
            </a:r>
          </a:p>
          <a:p>
            <a:pPr marL="617220" lvl="1" indent="-342900">
              <a:buFont typeface="+mj-lt"/>
              <a:buAutoNum type="arabicPeriod"/>
            </a:pPr>
            <a:r>
              <a:rPr lang="sv-SE" dirty="0"/>
              <a:t>Man får fylla i två textrutor (Användarnamn och lösenord), och om användarnamnet och lösenordet stämmer så visas en text: ”Du är inloggad”</a:t>
            </a:r>
            <a:br>
              <a:rPr lang="sv-SE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0642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C-F160-4A89-BC35-76F6D08C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02316"/>
          </a:xfrm>
        </p:spPr>
        <p:txBody>
          <a:bodyPr>
            <a:normAutofit/>
          </a:bodyPr>
          <a:lstStyle/>
          <a:p>
            <a:r>
              <a:rPr lang="en-US" sz="4000" dirty="0" err="1"/>
              <a:t>Javascript</a:t>
            </a:r>
            <a:r>
              <a:rPr lang="en-US" sz="4000" dirty="0"/>
              <a:t> – Document Object Model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D517-BBA1-4CA2-98E6-81C5F937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4290130"/>
          </a:xfrm>
        </p:spPr>
        <p:txBody>
          <a:bodyPr/>
          <a:lstStyle/>
          <a:p>
            <a:r>
              <a:rPr lang="en-US" dirty="0"/>
              <a:t>När ett HTML-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laddas</a:t>
            </a:r>
            <a:r>
              <a:rPr lang="en-US" dirty="0"/>
              <a:t>, så blir det ett </a:t>
            </a:r>
            <a:r>
              <a:rPr lang="en-US" b="1" dirty="0"/>
              <a:t>document object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https://www.w3schools.com/jsref/dom_obj_document.asp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https://www.w3schools.com/js/js_htmldom.asp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CC5BC-B5D3-4211-8A37-400BE7154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204" y="2929811"/>
            <a:ext cx="5864400" cy="3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18E-230A-4680-8E27-B0867EA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- DOM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941A-A3EC-4278-9CE1-3D01A6AF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change all the HTML elements in the page</a:t>
            </a:r>
          </a:p>
          <a:p>
            <a:r>
              <a:rPr lang="en-US" dirty="0"/>
              <a:t>JavaScript can change all the HTML attributes in the page</a:t>
            </a:r>
          </a:p>
          <a:p>
            <a:r>
              <a:rPr lang="en-US" dirty="0"/>
              <a:t>JavaScript can change all the CSS styles in the page</a:t>
            </a:r>
          </a:p>
          <a:p>
            <a:r>
              <a:rPr lang="en-US" dirty="0"/>
              <a:t>JavaScript can remove existing HTML elements and attributes</a:t>
            </a:r>
          </a:p>
          <a:p>
            <a:r>
              <a:rPr lang="en-US" dirty="0"/>
              <a:t>JavaScript can add new HTML elements and attributes</a:t>
            </a:r>
          </a:p>
          <a:p>
            <a:r>
              <a:rPr lang="en-US" dirty="0"/>
              <a:t>JavaScript can react to all existing HTML events in the page</a:t>
            </a:r>
          </a:p>
          <a:p>
            <a:r>
              <a:rPr lang="en-US" dirty="0"/>
              <a:t>JavaScript can create new HTML events in the page</a:t>
            </a:r>
            <a:br>
              <a:rPr lang="en-US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181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A985-83CA-4EB5-80FC-51A13B07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Manipulera</a:t>
            </a:r>
            <a:r>
              <a:rPr lang="en-US" dirty="0"/>
              <a:t> </a:t>
            </a:r>
            <a:r>
              <a:rPr lang="en-US" dirty="0" err="1"/>
              <a:t>befintliga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483F-38B7-4A39-B88C-80E15EB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: manipulera.html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582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912-BF95-435C-9E0F-19553E22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– 20 minuter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F101-F15B-4F2B-9C4D-7AE24B02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en webbsida, med en div, som innehåller en valfri text</a:t>
            </a:r>
          </a:p>
          <a:p>
            <a:r>
              <a:rPr lang="sv-SE" dirty="0"/>
              <a:t>Skapa tre ”knappar”</a:t>
            </a:r>
          </a:p>
          <a:p>
            <a:pPr lvl="1"/>
            <a:r>
              <a:rPr lang="sv-SE" dirty="0"/>
              <a:t>Första knappen ska ändra texten, så den får röd färg (css: </a:t>
            </a:r>
            <a:r>
              <a:rPr lang="sv-SE" dirty="0">
                <a:hlinkClick r:id="rId2"/>
              </a:rPr>
              <a:t>https://www.w3schools.com/cssref/pr_text_color.asp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Andra knappen ska vara en range-input som ändrar storleken på texten. Css: </a:t>
            </a:r>
            <a:r>
              <a:rPr lang="sv-SE" dirty="0">
                <a:hlinkClick r:id="rId3"/>
              </a:rPr>
              <a:t>https://www.w3schools.com/cssref/pr_font_font-size.asp</a:t>
            </a:r>
            <a:endParaRPr lang="sv-SE" dirty="0"/>
          </a:p>
          <a:p>
            <a:pPr lvl="1"/>
            <a:r>
              <a:rPr lang="sv-SE" dirty="0"/>
              <a:t>Tredje knappen ändrar typsnittet, till t ex Arial. Css: </a:t>
            </a:r>
            <a:r>
              <a:rPr lang="sv-SE" dirty="0">
                <a:hlinkClick r:id="rId4"/>
              </a:rPr>
              <a:t>https://www.w3schools.com/cssref/pr_font_font-family.asp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2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3875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222-C8C7-4B3E-BBFE-3E68B5C1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B939-194E-47F6-B495-820318FF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d = new Date();</a:t>
            </a:r>
          </a:p>
          <a:p>
            <a:r>
              <a:rPr lang="en-US" dirty="0"/>
              <a:t>Ta </a:t>
            </a:r>
            <a:r>
              <a:rPr lang="en-US" dirty="0" err="1"/>
              <a:t>ut</a:t>
            </a:r>
            <a:r>
              <a:rPr lang="en-US" dirty="0"/>
              <a:t> delar av tiden:</a:t>
            </a:r>
          </a:p>
          <a:p>
            <a:pPr lvl="1"/>
            <a:r>
              <a:rPr lang="en-US" dirty="0"/>
              <a:t>var timme = </a:t>
            </a:r>
            <a:r>
              <a:rPr lang="en-US" dirty="0" err="1"/>
              <a:t>d.getHours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minut</a:t>
            </a:r>
            <a:r>
              <a:rPr lang="en-US" dirty="0"/>
              <a:t> = d. </a:t>
            </a:r>
            <a:r>
              <a:rPr lang="en-US" dirty="0" err="1"/>
              <a:t>getMinutes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sekund</a:t>
            </a:r>
            <a:r>
              <a:rPr lang="en-US" dirty="0"/>
              <a:t> = </a:t>
            </a:r>
            <a:r>
              <a:rPr lang="en-US" dirty="0" err="1"/>
              <a:t>d.getSeconds</a:t>
            </a:r>
            <a:r>
              <a:rPr lang="en-US" dirty="0"/>
              <a:t>();</a:t>
            </a:r>
          </a:p>
          <a:p>
            <a:r>
              <a:rPr lang="en-US" dirty="0" err="1"/>
              <a:t>Används</a:t>
            </a:r>
            <a:r>
              <a:rPr lang="en-US" dirty="0"/>
              <a:t> för timestamps, </a:t>
            </a:r>
            <a:r>
              <a:rPr lang="en-US" dirty="0" err="1"/>
              <a:t>spel</a:t>
            </a:r>
            <a:r>
              <a:rPr lang="en-US" dirty="0"/>
              <a:t>, </a:t>
            </a:r>
            <a:r>
              <a:rPr lang="en-US" dirty="0" err="1"/>
              <a:t>realtidstjänster</a:t>
            </a:r>
            <a:r>
              <a:rPr lang="en-US" dirty="0"/>
              <a:t>, </a:t>
            </a:r>
            <a:r>
              <a:rPr lang="en-US" dirty="0" err="1"/>
              <a:t>bokningar</a:t>
            </a:r>
            <a:r>
              <a:rPr lang="en-US" dirty="0"/>
              <a:t>, </a:t>
            </a:r>
            <a:r>
              <a:rPr lang="en-US" dirty="0" err="1"/>
              <a:t>kalendrar</a:t>
            </a:r>
            <a:r>
              <a:rPr lang="en-US" dirty="0"/>
              <a:t> m </a:t>
            </a:r>
            <a:r>
              <a:rPr lang="en-US" dirty="0" err="1"/>
              <a:t>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693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7B6D-F03F-4A95-B9C2-B32FAF6A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Onload – köra </a:t>
            </a:r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automatiskt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EFD6-718D-41D7-AA65-70AC3A9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&lt;body onload=“</a:t>
            </a:r>
            <a:r>
              <a:rPr lang="en-US" dirty="0" err="1"/>
              <a:t>minfunktion</a:t>
            </a:r>
            <a:r>
              <a:rPr lang="en-US" dirty="0"/>
              <a:t>();"&gt;</a:t>
            </a:r>
          </a:p>
          <a:p>
            <a:r>
              <a:rPr kumimoji="0" lang="LID4096" altLang="LID4096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&lt;body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onload=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"setInterval(’</a:t>
            </a:r>
            <a:r>
              <a:rPr kumimoji="0" lang="sv-SE" altLang="LID4096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minfunktion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()',1000);"&gt;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LID4096" altLang="LID4096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När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laddat</a:t>
            </a:r>
            <a:r>
              <a:rPr lang="en-US" dirty="0"/>
              <a:t> </a:t>
            </a:r>
            <a:r>
              <a:rPr lang="en-US" dirty="0" err="1"/>
              <a:t>klart</a:t>
            </a:r>
            <a:r>
              <a:rPr lang="en-US" dirty="0"/>
              <a:t> så </a:t>
            </a:r>
            <a:r>
              <a:rPr lang="en-US" dirty="0" err="1"/>
              <a:t>körs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“</a:t>
            </a:r>
            <a:r>
              <a:rPr lang="en-US" dirty="0" err="1"/>
              <a:t>minfunktion</a:t>
            </a:r>
            <a:r>
              <a:rPr lang="en-US" dirty="0"/>
              <a:t>()”, och detta </a:t>
            </a:r>
            <a:r>
              <a:rPr lang="en-US" dirty="0" err="1"/>
              <a:t>upprepas</a:t>
            </a:r>
            <a:r>
              <a:rPr lang="en-US" dirty="0"/>
              <a:t> sedan var 1000:e </a:t>
            </a:r>
            <a:r>
              <a:rPr lang="en-US" dirty="0" err="1"/>
              <a:t>milliskeund</a:t>
            </a:r>
            <a:r>
              <a:rPr lang="en-US" dirty="0"/>
              <a:t> = 1 </a:t>
            </a:r>
            <a:r>
              <a:rPr lang="en-US" dirty="0" err="1"/>
              <a:t>sekund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EB480-FA39-44AE-A78E-8BE8E743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577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&lt;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EAC08-A001-420F-8604-B049C965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4BBE-B7DC-4F95-95EB-88889831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Förra </a:t>
            </a:r>
            <a:r>
              <a:rPr lang="en-US" dirty="0" err="1"/>
              <a:t>gången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AD5F-8440-4BA8-B8D8-E5F1592F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Bootstrap</a:t>
            </a:r>
          </a:p>
          <a:p>
            <a:r>
              <a:rPr lang="sv-SE" dirty="0"/>
              <a:t>CSS animationer</a:t>
            </a:r>
          </a:p>
          <a:p>
            <a:r>
              <a:rPr lang="sv-SE" dirty="0"/>
              <a:t>Javascript</a:t>
            </a:r>
          </a:p>
          <a:p>
            <a:pPr lvl="1"/>
            <a:r>
              <a:rPr lang="sv-SE" dirty="0"/>
              <a:t>Struktur med filer</a:t>
            </a:r>
          </a:p>
          <a:p>
            <a:pPr lvl="1"/>
            <a:r>
              <a:rPr lang="sv-SE" dirty="0"/>
              <a:t>Console.log</a:t>
            </a:r>
          </a:p>
          <a:p>
            <a:pPr lvl="1"/>
            <a:r>
              <a:rPr lang="sv-SE" dirty="0"/>
              <a:t>Variabler och arrayer</a:t>
            </a:r>
          </a:p>
          <a:p>
            <a:pPr lvl="1"/>
            <a:r>
              <a:rPr lang="sv-SE" dirty="0"/>
              <a:t>Uttryck och villkor</a:t>
            </a:r>
          </a:p>
          <a:p>
            <a:pPr lvl="1"/>
            <a:r>
              <a:rPr lang="en-US" dirty="0" err="1"/>
              <a:t>document.write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22136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AE89-9FDE-4094-B357-D8BE7A77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Övning - </a:t>
            </a:r>
            <a:r>
              <a:rPr lang="en-US" dirty="0" err="1"/>
              <a:t>Klockan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DF4E-7C5B-4834-B127-FFA7DB15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Bygg din egen </a:t>
            </a:r>
            <a:r>
              <a:rPr lang="en-US" dirty="0" err="1"/>
              <a:t>klocka</a:t>
            </a:r>
            <a:r>
              <a:rPr lang="en-US" dirty="0"/>
              <a:t>. </a:t>
            </a:r>
          </a:p>
          <a:p>
            <a:r>
              <a:rPr lang="en-US" dirty="0" err="1"/>
              <a:t>Klockan</a:t>
            </a:r>
            <a:r>
              <a:rPr lang="en-US" dirty="0"/>
              <a:t> ska visa timmar </a:t>
            </a:r>
            <a:r>
              <a:rPr lang="en-US" dirty="0" err="1"/>
              <a:t>minuter</a:t>
            </a:r>
            <a:r>
              <a:rPr lang="en-US" dirty="0"/>
              <a:t> och </a:t>
            </a:r>
            <a:r>
              <a:rPr lang="en-US" dirty="0" err="1"/>
              <a:t>sekunder</a:t>
            </a:r>
            <a:r>
              <a:rPr lang="en-US" dirty="0"/>
              <a:t> I </a:t>
            </a:r>
            <a:r>
              <a:rPr lang="en-US" dirty="0" err="1"/>
              <a:t>tre</a:t>
            </a:r>
            <a:r>
              <a:rPr lang="en-US" dirty="0"/>
              <a:t> olika </a:t>
            </a:r>
            <a:r>
              <a:rPr lang="en-US" dirty="0" err="1"/>
              <a:t>fält</a:t>
            </a:r>
            <a:r>
              <a:rPr lang="en-US" dirty="0"/>
              <a:t>. </a:t>
            </a:r>
          </a:p>
          <a:p>
            <a:r>
              <a:rPr lang="en-US" dirty="0"/>
              <a:t>Demo och </a:t>
            </a:r>
            <a:r>
              <a:rPr lang="en-US" dirty="0" err="1"/>
              <a:t>lösningsförslag</a:t>
            </a:r>
            <a:r>
              <a:rPr lang="en-US" dirty="0"/>
              <a:t>: </a:t>
            </a:r>
            <a:r>
              <a:rPr lang="en-US" dirty="0" err="1"/>
              <a:t>mappen</a:t>
            </a:r>
            <a:r>
              <a:rPr lang="en-US" dirty="0"/>
              <a:t> </a:t>
            </a:r>
            <a:r>
              <a:rPr lang="en-US" dirty="0" err="1"/>
              <a:t>Javascript-klocka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Extrauppgift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Lägg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knapp</a:t>
            </a:r>
            <a:r>
              <a:rPr lang="en-US" dirty="0"/>
              <a:t> på </a:t>
            </a:r>
            <a:r>
              <a:rPr lang="en-US" dirty="0" err="1"/>
              <a:t>sidan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ändrar</a:t>
            </a:r>
            <a:r>
              <a:rPr lang="en-US" dirty="0"/>
              <a:t> något på </a:t>
            </a:r>
            <a:r>
              <a:rPr lang="en-US" dirty="0" err="1"/>
              <a:t>klockan</a:t>
            </a:r>
            <a:r>
              <a:rPr lang="en-US" dirty="0"/>
              <a:t>, t ex </a:t>
            </a:r>
            <a:r>
              <a:rPr lang="en-US" dirty="0" err="1"/>
              <a:t>dimma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Skicka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Pages länk till mig vid dagens slut</a:t>
            </a:r>
          </a:p>
        </p:txBody>
      </p:sp>
    </p:spTree>
    <p:extLst>
      <p:ext uri="{BB962C8B-B14F-4D97-AF65-F5344CB8AC3E}">
        <p14:creationId xmlns:p14="http://schemas.microsoft.com/office/powerpoint/2010/main" val="181370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CB46-76F2-44DF-AB47-038E2CFE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Överkurs</a:t>
            </a:r>
            <a:r>
              <a:rPr lang="en-US" dirty="0"/>
              <a:t> - </a:t>
            </a:r>
            <a:r>
              <a:rPr lang="en-US" dirty="0" err="1"/>
              <a:t>Bish</a:t>
            </a:r>
            <a:r>
              <a:rPr lang="en-US" dirty="0"/>
              <a:t>-Bosh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43A5-DCDD-4C75-8674-4F381A43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Front-end och JavaScript</a:t>
            </a:r>
          </a:p>
          <a:p>
            <a:r>
              <a:rPr lang="sv-SE" dirty="0"/>
              <a:t>Skriv ett script som heter ‘Bish-Bosh’ (Fizz-Buzz)</a:t>
            </a:r>
          </a:p>
          <a:p>
            <a:r>
              <a:rPr lang="sv-SE" dirty="0"/>
              <a:t>Redovisning via Github Pages – Skicka länk till mig.</a:t>
            </a:r>
          </a:p>
          <a:p>
            <a:r>
              <a:rPr lang="sv-SE" dirty="0"/>
              <a:t>Bish-Bosh listar alla tal mellan 1 och valfritt tal.</a:t>
            </a:r>
          </a:p>
          <a:p>
            <a:r>
              <a:rPr lang="sv-SE" dirty="0"/>
              <a:t>Det ska gå att välja två ytterligare tal, sk Bish och Bosh-tal.</a:t>
            </a:r>
          </a:p>
          <a:p>
            <a:r>
              <a:rPr lang="sv-SE" dirty="0"/>
              <a:t>Talen väljs från en Range-input.</a:t>
            </a:r>
          </a:p>
          <a:p>
            <a:r>
              <a:rPr lang="sv-SE" dirty="0"/>
              <a:t>Om talet är jämnt delbart med Bish-talet visas​ ‘Bish’ ​ istället ​ för talet. </a:t>
            </a:r>
          </a:p>
          <a:p>
            <a:r>
              <a:rPr lang="sv-SE" dirty="0"/>
              <a:t>Om talet är jämnt delbart med Bosh-talet visas ‘​Bosh’ istället för talet. </a:t>
            </a:r>
          </a:p>
          <a:p>
            <a:r>
              <a:rPr lang="sv-SE" dirty="0"/>
              <a:t>Om talet är jämt delbart med både Bish och Bosh-talet visas  ’Bish-Bosh’​ istället ​ för talet. </a:t>
            </a:r>
          </a:p>
          <a:p>
            <a:r>
              <a:rPr lang="sv-SE" dirty="0"/>
              <a:t>Denna implementation ställer också lite krav på övrig front-end </a:t>
            </a:r>
          </a:p>
          <a:p>
            <a:r>
              <a:rPr lang="sv-SE" dirty="0"/>
              <a:t>För att testa om något är jämnt delbart så kollar man om resten är noll vid division (tips: modulus-operatorn %).  </a:t>
            </a:r>
          </a:p>
          <a:p>
            <a:r>
              <a:rPr lang="sv-SE" dirty="0"/>
              <a:t>Se exempel nästa sida</a:t>
            </a:r>
          </a:p>
        </p:txBody>
      </p:sp>
    </p:spTree>
    <p:extLst>
      <p:ext uri="{BB962C8B-B14F-4D97-AF65-F5344CB8AC3E}">
        <p14:creationId xmlns:p14="http://schemas.microsoft.com/office/powerpoint/2010/main" val="400048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29F4-D9B9-439C-A00D-7116309C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29C2-C0F8-4D0A-88EA-632587D8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A8EAC81-5E9B-4719-80FD-0F965180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576262"/>
            <a:ext cx="9201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2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A60C-0E8C-4162-A8DF-00C1C4DD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Demo – BishBosh (Fizzbuzz deluxe)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AAA3-4B54-41B9-9397-F53C2B65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484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156E-E3B6-4120-A28C-08087CA3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Skapa</a:t>
            </a:r>
            <a:r>
              <a:rPr lang="en-US" dirty="0"/>
              <a:t> ett element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7052-C7B7-40EF-87FC-5F268EF5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&lt;div id="out"&gt;&lt;/div&gt;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outelement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("out");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spanelement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("span");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textnod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(“Hejsan </a:t>
            </a:r>
            <a:r>
              <a:rPr lang="en-US" dirty="0" err="1"/>
              <a:t>Svejsan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spanelement.appendChild</a:t>
            </a:r>
            <a:r>
              <a:rPr lang="en-US" dirty="0"/>
              <a:t>(</a:t>
            </a:r>
            <a:r>
              <a:rPr lang="en-US" dirty="0" err="1"/>
              <a:t>textnod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outelement.appendChild</a:t>
            </a:r>
            <a:r>
              <a:rPr lang="en-US" dirty="0"/>
              <a:t>(</a:t>
            </a:r>
            <a:r>
              <a:rPr lang="en-US" dirty="0" err="1"/>
              <a:t>spanelement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Resultat</a:t>
            </a:r>
            <a:r>
              <a:rPr lang="en-US" dirty="0"/>
              <a:t>:</a:t>
            </a:r>
          </a:p>
          <a:p>
            <a:r>
              <a:rPr lang="en-US" dirty="0"/>
              <a:t>&lt;div id="out"&gt;&lt;span&gt;Hejsan </a:t>
            </a:r>
            <a:r>
              <a:rPr lang="en-US" dirty="0" err="1"/>
              <a:t>Svejsan</a:t>
            </a:r>
            <a:r>
              <a:rPr lang="en-US" dirty="0"/>
              <a:t>&lt;/span&gt;&lt;/div&gt;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073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5F20-5241-4051-AADA-B4C38A6C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6471-9F3D-4483-AC33-F7A1097F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Används</a:t>
            </a:r>
            <a:r>
              <a:rPr lang="en-US" dirty="0"/>
              <a:t> bl a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avgöra</a:t>
            </a:r>
            <a:r>
              <a:rPr lang="en-US" dirty="0"/>
              <a:t> om ett </a:t>
            </a:r>
            <a:r>
              <a:rPr lang="en-US" dirty="0" err="1"/>
              <a:t>tal</a:t>
            </a:r>
            <a:r>
              <a:rPr lang="en-US" dirty="0"/>
              <a:t> är </a:t>
            </a:r>
            <a:r>
              <a:rPr lang="en-US" dirty="0" err="1"/>
              <a:t>jämnt</a:t>
            </a:r>
            <a:r>
              <a:rPr lang="en-US" dirty="0"/>
              <a:t> </a:t>
            </a:r>
            <a:r>
              <a:rPr lang="en-US" dirty="0" err="1"/>
              <a:t>delbart</a:t>
            </a:r>
            <a:r>
              <a:rPr lang="en-US" dirty="0"/>
              <a:t> med ett annat </a:t>
            </a:r>
            <a:r>
              <a:rPr lang="en-US" dirty="0" err="1"/>
              <a:t>tal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var x = 40; </a:t>
            </a:r>
          </a:p>
          <a:p>
            <a:pPr marL="0" indent="0">
              <a:buNone/>
            </a:pPr>
            <a:r>
              <a:rPr lang="en-US" dirty="0"/>
              <a:t>var d = 4;</a:t>
            </a:r>
          </a:p>
          <a:p>
            <a:pPr marL="0" indent="0">
              <a:buNone/>
            </a:pPr>
            <a:r>
              <a:rPr lang="en-US" dirty="0"/>
              <a:t>if (x </a:t>
            </a:r>
            <a:r>
              <a:rPr lang="en-US" b="1" dirty="0"/>
              <a:t>%</a:t>
            </a:r>
            <a:r>
              <a:rPr lang="en-US" dirty="0"/>
              <a:t> d== 0)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alert(‘</a:t>
            </a:r>
            <a:r>
              <a:rPr lang="en-US" dirty="0" err="1"/>
              <a:t>Jämnt</a:t>
            </a:r>
            <a:r>
              <a:rPr lang="en-US" dirty="0"/>
              <a:t> </a:t>
            </a:r>
            <a:r>
              <a:rPr lang="en-US" dirty="0" err="1"/>
              <a:t>delbart</a:t>
            </a:r>
            <a:r>
              <a:rPr lang="en-US" dirty="0"/>
              <a:t>’);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alert(‘Inte </a:t>
            </a:r>
            <a:r>
              <a:rPr lang="en-US" dirty="0" err="1"/>
              <a:t>jämnt</a:t>
            </a:r>
            <a:r>
              <a:rPr lang="en-US" dirty="0"/>
              <a:t> </a:t>
            </a:r>
            <a:r>
              <a:rPr lang="en-US" dirty="0" err="1"/>
              <a:t>delbart</a:t>
            </a:r>
            <a:r>
              <a:rPr lang="en-US" dirty="0"/>
              <a:t>’);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577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03FC-0200-475D-AA0A-832168E0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Länkar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4385-C805-4A73-B617-1DD1294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>
                <a:hlinkClick r:id="rId2"/>
              </a:rPr>
              <a:t>JavaScript Tutorial (w3schools.com)</a:t>
            </a:r>
            <a:endParaRPr lang="en-US" dirty="0"/>
          </a:p>
          <a:p>
            <a:pPr lvl="1"/>
            <a:r>
              <a:rPr lang="en-US" dirty="0"/>
              <a:t>Gör alla “Try it yourself”</a:t>
            </a:r>
          </a:p>
          <a:p>
            <a:r>
              <a:rPr lang="en-US" dirty="0" err="1"/>
              <a:t>Referens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JavaScript and HTML DOM Reference (w3schools.com)</a:t>
            </a:r>
            <a:endParaRPr lang="en-US" dirty="0"/>
          </a:p>
          <a:p>
            <a:r>
              <a:rPr lang="en-US" dirty="0" err="1"/>
              <a:t>Svensk</a:t>
            </a:r>
            <a:r>
              <a:rPr lang="en-US" dirty="0"/>
              <a:t> tutorial:</a:t>
            </a:r>
          </a:p>
          <a:p>
            <a:pPr lvl="1"/>
            <a:r>
              <a:rPr lang="en-US" dirty="0">
                <a:hlinkClick r:id="rId4"/>
              </a:rPr>
              <a:t>(161) </a:t>
            </a:r>
            <a:r>
              <a:rPr lang="en-US" dirty="0" err="1">
                <a:hlinkClick r:id="rId4"/>
              </a:rPr>
              <a:t>Webbskolan</a:t>
            </a:r>
            <a:r>
              <a:rPr lang="en-US" dirty="0">
                <a:hlinkClick r:id="rId4"/>
              </a:rPr>
              <a:t> – YouTube</a:t>
            </a:r>
            <a:endParaRPr lang="en-US" dirty="0"/>
          </a:p>
          <a:p>
            <a:r>
              <a:rPr lang="en-US" dirty="0">
                <a:hlinkClick r:id="rId5"/>
              </a:rPr>
              <a:t>JavaScript | MDN (mozilla.org)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09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2D9D-CFFD-4097-99AD-539AF461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F162-E988-4464-B275-50117A65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Koppla </a:t>
            </a:r>
            <a:r>
              <a:rPr lang="en-US" dirty="0" err="1"/>
              <a:t>ihop</a:t>
            </a:r>
            <a:r>
              <a:rPr lang="en-US" dirty="0"/>
              <a:t> med HTML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608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8E55-FB1A-4E41-A57F-3A4840B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829F-BFD6-4277-A4AE-178004DE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Tillsammans</a:t>
            </a:r>
            <a:r>
              <a:rPr lang="en-US" dirty="0"/>
              <a:t> med HTML och CSS är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“core technology”.</a:t>
            </a:r>
          </a:p>
          <a:p>
            <a:r>
              <a:rPr lang="en-US" dirty="0"/>
              <a:t>JavaScript gör webbsidor </a:t>
            </a:r>
            <a:r>
              <a:rPr lang="en-US" dirty="0" err="1"/>
              <a:t>interaktiva</a:t>
            </a:r>
            <a:endParaRPr lang="en-US" dirty="0"/>
          </a:p>
          <a:p>
            <a:r>
              <a:rPr lang="en-US" dirty="0"/>
              <a:t>De flesta webbsidor </a:t>
            </a:r>
            <a:r>
              <a:rPr lang="en-US" dirty="0" err="1"/>
              <a:t>använder</a:t>
            </a:r>
            <a:r>
              <a:rPr lang="en-US" dirty="0"/>
              <a:t> JavaScript</a:t>
            </a:r>
          </a:p>
          <a:p>
            <a:r>
              <a:rPr lang="en-US" dirty="0"/>
              <a:t>(JavaScript och Java har </a:t>
            </a:r>
            <a:r>
              <a:rPr lang="en-US" dirty="0" err="1"/>
              <a:t>vissa</a:t>
            </a:r>
            <a:r>
              <a:rPr lang="en-US" dirty="0"/>
              <a:t> </a:t>
            </a:r>
            <a:r>
              <a:rPr lang="en-US" dirty="0" err="1"/>
              <a:t>likheter</a:t>
            </a:r>
            <a:r>
              <a:rPr lang="en-US" dirty="0"/>
              <a:t>, men har inget med varandra </a:t>
            </a:r>
            <a:r>
              <a:rPr lang="en-US" dirty="0" err="1"/>
              <a:t>att</a:t>
            </a:r>
            <a:r>
              <a:rPr lang="en-US" dirty="0"/>
              <a:t> göra)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050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286-9FF9-4678-906E-3F5B285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Använda </a:t>
            </a:r>
            <a:r>
              <a:rPr lang="en-US" dirty="0" err="1"/>
              <a:t>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0B26-E216-4C74-B69B-10CED2BC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ha ett </a:t>
            </a:r>
            <a:r>
              <a:rPr lang="en-US" dirty="0" err="1"/>
              <a:t>javascript</a:t>
            </a:r>
            <a:r>
              <a:rPr lang="en-US" dirty="0"/>
              <a:t> på flera </a:t>
            </a:r>
            <a:r>
              <a:rPr lang="en-US" dirty="0" err="1"/>
              <a:t>ställen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Direkt I HTML-</a:t>
            </a:r>
            <a:r>
              <a:rPr lang="en-US" dirty="0" err="1"/>
              <a:t>taggen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&lt;button type="button“ onclick="</a:t>
            </a:r>
            <a:r>
              <a:rPr lang="en-US" b="1" dirty="0" err="1"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latin typeface="Consolas" panose="020B0609020204030204" pitchFamily="49" charset="0"/>
              </a:rPr>
              <a:t>('demo').</a:t>
            </a:r>
            <a:r>
              <a:rPr lang="en-US" b="1" dirty="0" err="1">
                <a:latin typeface="Consolas" panose="020B0609020204030204" pitchFamily="49" charset="0"/>
              </a:rPr>
              <a:t>innerHTML</a:t>
            </a:r>
            <a:r>
              <a:rPr lang="en-US" b="1" dirty="0">
                <a:latin typeface="Consolas" panose="020B0609020204030204" pitchFamily="49" charset="0"/>
              </a:rPr>
              <a:t> = Date()</a:t>
            </a:r>
            <a:r>
              <a:rPr lang="en-US" dirty="0">
                <a:latin typeface="Consolas" panose="020B0609020204030204" pitchFamily="49" charset="0"/>
              </a:rPr>
              <a:t>"&gt;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 HTML-</a:t>
            </a:r>
            <a:r>
              <a:rPr lang="en-US" dirty="0" err="1"/>
              <a:t>dokumentet</a:t>
            </a:r>
            <a:endParaRPr lang="en-US" dirty="0"/>
          </a:p>
          <a:p>
            <a:pPr lvl="2"/>
            <a:r>
              <a:rPr lang="en-US" b="1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b="1" dirty="0" err="1"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latin typeface="Consolas" panose="020B0609020204030204" pitchFamily="49" charset="0"/>
              </a:rPr>
              <a:t>('demo').</a:t>
            </a:r>
            <a:r>
              <a:rPr lang="en-US" b="1" dirty="0" err="1">
                <a:latin typeface="Consolas" panose="020B0609020204030204" pitchFamily="49" charset="0"/>
              </a:rPr>
              <a:t>innerHTML</a:t>
            </a:r>
            <a:r>
              <a:rPr lang="en-US" b="1" dirty="0">
                <a:latin typeface="Consolas" panose="020B0609020204030204" pitchFamily="49" charset="0"/>
              </a:rPr>
              <a:t> = Date()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&lt;/script&gt;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Extern fil:</a:t>
            </a:r>
          </a:p>
          <a:p>
            <a:pPr lvl="2"/>
            <a:r>
              <a:rPr lang="en-US" dirty="0" err="1"/>
              <a:t>Länka</a:t>
            </a:r>
            <a:r>
              <a:rPr lang="en-US" dirty="0"/>
              <a:t> till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dokument</a:t>
            </a:r>
            <a:r>
              <a:rPr lang="en-US" dirty="0"/>
              <a:t>: </a:t>
            </a:r>
            <a:r>
              <a:rPr lang="en-US" b="1" dirty="0">
                <a:effectLst/>
                <a:latin typeface="Consolas" panose="020B0609020204030204" pitchFamily="49" charset="0"/>
              </a:rPr>
              <a:t>&lt;script 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src</a:t>
            </a:r>
            <a:r>
              <a:rPr lang="en-US" b="1" dirty="0">
                <a:effectLst/>
                <a:latin typeface="Consolas" panose="020B0609020204030204" pitchFamily="49" charset="0"/>
              </a:rPr>
              <a:t>="input.js"&gt;&lt;/script&gt;</a:t>
            </a:r>
          </a:p>
          <a:p>
            <a:pPr lvl="2"/>
            <a:endParaRPr lang="en-US" dirty="0"/>
          </a:p>
          <a:p>
            <a:pPr lvl="2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031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A733-8D51-42E4-8FF6-EB7BF938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0095-5B19-4BBD-B75D-F0D73341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Writing into an HTML element, using 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pPr lvl="1"/>
            <a:r>
              <a:rPr lang="nn-NO" dirty="0"/>
              <a:t>document.getElementById("demo").innerHTML = </a:t>
            </a:r>
            <a:r>
              <a:rPr lang="en-US" dirty="0"/>
              <a:t>"Hejsan </a:t>
            </a:r>
            <a:r>
              <a:rPr lang="en-US" dirty="0" err="1"/>
              <a:t>världen</a:t>
            </a:r>
            <a:r>
              <a:rPr lang="en-US" dirty="0"/>
              <a:t>";</a:t>
            </a:r>
          </a:p>
          <a:p>
            <a:pPr lvl="1"/>
            <a:endParaRPr lang="en-US" dirty="0"/>
          </a:p>
          <a:p>
            <a:r>
              <a:rPr lang="en-US" dirty="0"/>
              <a:t>Writing into the HTML output using 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document.write</a:t>
            </a:r>
            <a:r>
              <a:rPr lang="en-US" dirty="0"/>
              <a:t>("Hejsan </a:t>
            </a:r>
            <a:r>
              <a:rPr lang="en-US" dirty="0" err="1"/>
              <a:t>världen</a:t>
            </a:r>
            <a:r>
              <a:rPr lang="en-US" dirty="0"/>
              <a:t>");</a:t>
            </a:r>
          </a:p>
          <a:p>
            <a:pPr lvl="1"/>
            <a:endParaRPr lang="en-US" dirty="0"/>
          </a:p>
          <a:p>
            <a:r>
              <a:rPr lang="en-US" dirty="0"/>
              <a:t>Writing into an alert box, using 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window.alert</a:t>
            </a:r>
            <a:r>
              <a:rPr lang="en-US" dirty="0"/>
              <a:t>("Hejsan </a:t>
            </a:r>
            <a:r>
              <a:rPr lang="en-US" dirty="0" err="1"/>
              <a:t>världen</a:t>
            </a:r>
            <a:r>
              <a:rPr lang="en-US" dirty="0"/>
              <a:t>");</a:t>
            </a:r>
          </a:p>
          <a:p>
            <a:pPr lvl="1"/>
            <a:endParaRPr lang="en-US" dirty="0"/>
          </a:p>
          <a:p>
            <a:r>
              <a:rPr lang="en-US" dirty="0"/>
              <a:t>Writing into the browser console, using 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console.log ("Hejsan </a:t>
            </a:r>
            <a:r>
              <a:rPr lang="en-US" dirty="0" err="1"/>
              <a:t>världen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(output.html)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48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AFA4-23D9-4E01-BB6D-A999FBC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</a:t>
            </a:r>
            <a:r>
              <a:rPr lang="en-US" dirty="0"/>
              <a:t> till ett element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970A-28BE-4332-BBD7-3B5E777D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HTML: 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&lt;div id=“demo"&gt;&lt;/div&gt;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demoElement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demoElement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Hejsan 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världen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5A70-8707-4493-A57B-07B8D01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2FB-FB79-463A-B7D7-E6F8E79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    &lt;head&gt;  </a:t>
            </a:r>
          </a:p>
          <a:p>
            <a:pPr marL="0" indent="0">
              <a:buNone/>
            </a:pPr>
            <a:r>
              <a:rPr lang="en-US" b="1" dirty="0"/>
              <a:t>        &lt;script&gt;</a:t>
            </a:r>
          </a:p>
          <a:p>
            <a:pPr marL="0" indent="0">
              <a:buNone/>
            </a:pPr>
            <a:r>
              <a:rPr lang="en-US" b="1" dirty="0"/>
              <a:t>            function </a:t>
            </a:r>
            <a:r>
              <a:rPr lang="en-US" b="1" dirty="0" err="1"/>
              <a:t>dosomething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            {</a:t>
            </a:r>
          </a:p>
          <a:p>
            <a:pPr marL="0" indent="0">
              <a:buNone/>
            </a:pPr>
            <a:r>
              <a:rPr lang="en-US" b="1" dirty="0"/>
              <a:t>	…</a:t>
            </a:r>
          </a:p>
          <a:p>
            <a:pPr marL="0" indent="0">
              <a:buNone/>
            </a:pPr>
            <a:r>
              <a:rPr lang="en-US" b="1" dirty="0"/>
              <a:t>            }</a:t>
            </a:r>
            <a:br>
              <a:rPr lang="en-US" b="1" dirty="0"/>
            </a:br>
            <a:r>
              <a:rPr lang="en-US" b="1" dirty="0"/>
              <a:t>   </a:t>
            </a:r>
            <a:br>
              <a:rPr lang="en-US" b="1" dirty="0"/>
            </a:br>
            <a:r>
              <a:rPr lang="en-US" b="1" dirty="0"/>
              <a:t>        &lt;/script&gt;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&lt;/head&gt;</a:t>
            </a:r>
          </a:p>
          <a:p>
            <a:pPr marL="0" indent="0">
              <a:buNone/>
            </a:pPr>
            <a:r>
              <a:rPr lang="en-US" dirty="0"/>
              <a:t>    &lt;body&gt;</a:t>
            </a:r>
          </a:p>
          <a:p>
            <a:pPr marL="0" indent="0">
              <a:buNone/>
            </a:pPr>
            <a:r>
              <a:rPr lang="en-US" dirty="0"/>
              <a:t>        &lt;button type="button" onclick="</a:t>
            </a:r>
            <a:r>
              <a:rPr lang="en-US" dirty="0" err="1"/>
              <a:t>dosomething</a:t>
            </a:r>
            <a:r>
              <a:rPr lang="en-US" dirty="0"/>
              <a:t>()"&gt;</a:t>
            </a:r>
            <a:r>
              <a:rPr lang="en-US" dirty="0" err="1"/>
              <a:t>Tryck</a:t>
            </a:r>
            <a:r>
              <a:rPr lang="en-US" dirty="0"/>
              <a:t> här för </a:t>
            </a:r>
            <a:r>
              <a:rPr lang="en-US" dirty="0" err="1"/>
              <a:t>att</a:t>
            </a:r>
            <a:r>
              <a:rPr lang="en-US" dirty="0"/>
              <a:t> göra något&lt;/button&gt;</a:t>
            </a:r>
          </a:p>
          <a:p>
            <a:pPr marL="0" indent="0">
              <a:buNone/>
            </a:pPr>
            <a:r>
              <a:rPr lang="en-US" dirty="0"/>
              <a:t>    &lt;/body&gt;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br>
              <a:rPr lang="en-US" dirty="0"/>
            </a:b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015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90B8-D2D0-4D7D-B215-806106A9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014-0B96-47F7-916C-E21234F2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inte ligger I </a:t>
            </a:r>
            <a:r>
              <a:rPr lang="en-US" dirty="0" err="1"/>
              <a:t>en</a:t>
            </a:r>
            <a:r>
              <a:rPr lang="en-US" dirty="0"/>
              <a:t> function </a:t>
            </a:r>
            <a:r>
              <a:rPr lang="en-US" dirty="0" err="1"/>
              <a:t>körs</a:t>
            </a:r>
            <a:r>
              <a:rPr lang="en-US" dirty="0"/>
              <a:t> direkt då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laddas</a:t>
            </a:r>
            <a:r>
              <a:rPr lang="en-US" dirty="0"/>
              <a:t>.</a:t>
            </a:r>
          </a:p>
          <a:p>
            <a:r>
              <a:rPr lang="en-US" dirty="0" err="1"/>
              <a:t>Funktioner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körs</a:t>
            </a:r>
            <a:r>
              <a:rPr lang="en-US" dirty="0"/>
              <a:t> via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knapp</a:t>
            </a:r>
            <a:r>
              <a:rPr lang="en-US" dirty="0"/>
              <a:t>, </a:t>
            </a:r>
            <a:r>
              <a:rPr lang="en-US" dirty="0" err="1"/>
              <a:t>körs</a:t>
            </a:r>
            <a:r>
              <a:rPr lang="en-US" dirty="0"/>
              <a:t> inte </a:t>
            </a:r>
            <a:r>
              <a:rPr lang="en-US" dirty="0" err="1"/>
              <a:t>förrän</a:t>
            </a:r>
            <a:r>
              <a:rPr lang="en-US" dirty="0"/>
              <a:t> </a:t>
            </a:r>
            <a:r>
              <a:rPr lang="en-US" dirty="0" err="1"/>
              <a:t>knappen</a:t>
            </a:r>
            <a:r>
              <a:rPr lang="en-US" dirty="0"/>
              <a:t> </a:t>
            </a:r>
            <a:r>
              <a:rPr lang="en-US" dirty="0" err="1"/>
              <a:t>klickas</a:t>
            </a:r>
            <a:r>
              <a:rPr lang="en-US" dirty="0"/>
              <a:t> på.</a:t>
            </a:r>
          </a:p>
          <a:p>
            <a:r>
              <a:rPr lang="en-US" dirty="0"/>
              <a:t>Ett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flera </a:t>
            </a:r>
            <a:r>
              <a:rPr lang="en-US" dirty="0" err="1"/>
              <a:t>funktioner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kalla</a:t>
            </a:r>
            <a:r>
              <a:rPr lang="en-US" dirty="0"/>
              <a:t> på varandra.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(Functions.html)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78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1751</TotalTime>
  <Words>1340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Garamond</vt:lpstr>
      <vt:lpstr>inherit</vt:lpstr>
      <vt:lpstr>Menlo</vt:lpstr>
      <vt:lpstr>Savon</vt:lpstr>
      <vt:lpstr>Programmering för UX-produktion 07</vt:lpstr>
      <vt:lpstr>Förra gången</vt:lpstr>
      <vt:lpstr>Idag</vt:lpstr>
      <vt:lpstr>Javascript</vt:lpstr>
      <vt:lpstr>Använda javascript</vt:lpstr>
      <vt:lpstr>Output</vt:lpstr>
      <vt:lpstr>Referens till ett element</vt:lpstr>
      <vt:lpstr>Funktioner</vt:lpstr>
      <vt:lpstr>Funktioner</vt:lpstr>
      <vt:lpstr>Code-along: Visa saker</vt:lpstr>
      <vt:lpstr>Input</vt:lpstr>
      <vt:lpstr>Code along – Mata in saker</vt:lpstr>
      <vt:lpstr>Övningar – 30 min</vt:lpstr>
      <vt:lpstr>Javascript – Document Object Model</vt:lpstr>
      <vt:lpstr>Javascript - DOM</vt:lpstr>
      <vt:lpstr>Manipulera befintliga objekt</vt:lpstr>
      <vt:lpstr>Övning – 20 minuter</vt:lpstr>
      <vt:lpstr>Date</vt:lpstr>
      <vt:lpstr>Onload – köra funktioner automatiskt</vt:lpstr>
      <vt:lpstr>Övning - Klockan</vt:lpstr>
      <vt:lpstr>Överkurs - Bish-Bosh</vt:lpstr>
      <vt:lpstr>PowerPoint Presentation</vt:lpstr>
      <vt:lpstr>Demo – BishBosh (Fizzbuzz deluxe)</vt:lpstr>
      <vt:lpstr>Skapa ett element</vt:lpstr>
      <vt:lpstr>Modulus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Engstrom</dc:creator>
  <cp:lastModifiedBy>Mikael Engstrom</cp:lastModifiedBy>
  <cp:revision>1</cp:revision>
  <dcterms:created xsi:type="dcterms:W3CDTF">2021-08-22T12:30:15Z</dcterms:created>
  <dcterms:modified xsi:type="dcterms:W3CDTF">2021-09-29T12:22:03Z</dcterms:modified>
</cp:coreProperties>
</file>