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4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4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1C14C-A143-42F5-B247-D0E8001310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8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ltraMartSalesSummary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10EA6558-8CCC-4A42-88D9-1BCE3A9A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UltraMart | Sales Summary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B67BAB7-8938-4604-8BA6-83F45EE2C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File created on: 11/11/2020 7:52:03 PM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2FB968A5-1CB4-4DB5-869A-4D7BBB37D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" r="3404" b="-2"/>
          <a:stretch/>
        </p:blipFill>
        <p:spPr>
          <a:xfrm>
            <a:off x="278947" y="6286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FCDA95-0139-4140-B98C-093F82EA4E9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/>
              <a:t>Overall performance indicators</a:t>
            </a:r>
            <a:endParaRPr lang="en-US" sz="37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43B891-31C3-4A95-BA3F-2C400A65DCA4}"/>
              </a:ext>
            </a:extLst>
          </p:cNvPr>
          <p:cNvSpPr txBox="1">
            <a:spLocks/>
          </p:cNvSpPr>
          <p:nvPr/>
        </p:nvSpPr>
        <p:spPr>
          <a:xfrm>
            <a:off x="7532709" y="3843868"/>
            <a:ext cx="2827315" cy="1564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900" b="1" dirty="0"/>
              <a:t>Michigan</a:t>
            </a:r>
            <a:r>
              <a:rPr lang="en-US" sz="1900" dirty="0"/>
              <a:t>, </a:t>
            </a:r>
            <a:r>
              <a:rPr lang="en-US" sz="1900" b="1" dirty="0"/>
              <a:t>Indiana</a:t>
            </a:r>
            <a:r>
              <a:rPr lang="en-US" sz="1900" dirty="0"/>
              <a:t>, and </a:t>
            </a:r>
            <a:r>
              <a:rPr lang="en-US" sz="1900" b="1" dirty="0"/>
              <a:t>Nebraska</a:t>
            </a:r>
            <a:r>
              <a:rPr lang="en-US" sz="1900" dirty="0"/>
              <a:t> are the highest performers with regards to Sales Per Square Foot</a:t>
            </a:r>
          </a:p>
        </p:txBody>
      </p:sp>
    </p:spTree>
    <p:extLst>
      <p:ext uri="{BB962C8B-B14F-4D97-AF65-F5344CB8AC3E}">
        <p14:creationId xmlns:p14="http://schemas.microsoft.com/office/powerpoint/2010/main" val="355002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02C7-CBD4-4BEC-8C9C-D6A82B2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816233" cy="1499616"/>
          </a:xfrm>
        </p:spPr>
        <p:txBody>
          <a:bodyPr/>
          <a:lstStyle/>
          <a:p>
            <a:r>
              <a:rPr lang="en-US" dirty="0"/>
              <a:t>Sales per Department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3C870F-9203-4221-AAED-E1AC4D72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4" y="2424992"/>
            <a:ext cx="11524710" cy="37496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368F9A-8D4D-48D4-AA25-E93EF62820C3}"/>
              </a:ext>
            </a:extLst>
          </p:cNvPr>
          <p:cNvSpPr txBox="1">
            <a:spLocks/>
          </p:cNvSpPr>
          <p:nvPr/>
        </p:nvSpPr>
        <p:spPr>
          <a:xfrm>
            <a:off x="6155969" y="585216"/>
            <a:ext cx="481623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900" dirty="0"/>
              <a:t>Of all Departments toys, Jewelry, and sports out-perform other categories</a:t>
            </a:r>
          </a:p>
        </p:txBody>
      </p:sp>
    </p:spTree>
    <p:extLst>
      <p:ext uri="{BB962C8B-B14F-4D97-AF65-F5344CB8AC3E}">
        <p14:creationId xmlns:p14="http://schemas.microsoft.com/office/powerpoint/2010/main" val="39543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A2D85-4AD9-4A4D-8F30-9810A47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SSF Per Store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EEDE83-C0AC-45AB-BB01-1925F427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98" y="1583977"/>
            <a:ext cx="7172138" cy="2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Store-type </a:t>
            </a:r>
            <a:r>
              <a:rPr lang="en-US" b="1" dirty="0"/>
              <a:t>A</a:t>
            </a:r>
            <a:r>
              <a:rPr lang="en-US" dirty="0"/>
              <a:t> generates the greatest average sales per square footage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Store-type </a:t>
            </a:r>
            <a:r>
              <a:rPr lang="en-US" b="1" dirty="0"/>
              <a:t>A</a:t>
            </a:r>
            <a:r>
              <a:rPr lang="en-US" dirty="0"/>
              <a:t> has the greatest average square footage and more transactions per square foot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FF00-E7DC-4866-9744-1A10A380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05" y="4201940"/>
            <a:ext cx="7164131" cy="9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7466-C525-4474-8CFB-F71F996D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 Square foot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DDE8-F5F3-49E4-AE5E-E84D59C3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Michigan’s </a:t>
            </a:r>
            <a:r>
              <a:rPr lang="en-US" sz="2800" b="1" dirty="0"/>
              <a:t>B </a:t>
            </a:r>
            <a:r>
              <a:rPr lang="en-US" sz="2800" dirty="0"/>
              <a:t>types perform the best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$0.54 Average SSF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2,968 Average Transactions per square foot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140,627 Average square footage per store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CB1-B144-4D71-B251-9D581329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performing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0B63-8FB5-44F7-84AF-9865076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867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top three departments in Michigan are:</a:t>
            </a:r>
          </a:p>
          <a:p>
            <a:pPr marL="0" indent="0">
              <a:buNone/>
            </a:pPr>
            <a:r>
              <a:rPr lang="en-US" dirty="0"/>
              <a:t>Toys (218 Transactions per square foot and $0.76 SSF)</a:t>
            </a:r>
          </a:p>
          <a:p>
            <a:pPr marL="0" indent="0">
              <a:buNone/>
            </a:pPr>
            <a:r>
              <a:rPr lang="en-US" dirty="0"/>
              <a:t>Jewelry (232 Transactions per square foot and $0.81 SSF)</a:t>
            </a:r>
          </a:p>
          <a:p>
            <a:pPr marL="0" indent="0">
              <a:buNone/>
            </a:pPr>
            <a:r>
              <a:rPr lang="en-US" dirty="0"/>
              <a:t>Clothing( 232 Transactions per square foot and $1.04 SSF)</a:t>
            </a:r>
          </a:p>
        </p:txBody>
      </p:sp>
    </p:spTree>
    <p:extLst>
      <p:ext uri="{BB962C8B-B14F-4D97-AF65-F5344CB8AC3E}">
        <p14:creationId xmlns:p14="http://schemas.microsoft.com/office/powerpoint/2010/main" val="181484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UltraMart | Sales Summary</vt:lpstr>
      <vt:lpstr>PowerPoint Presentation</vt:lpstr>
      <vt:lpstr>Sales per Department</vt:lpstr>
      <vt:lpstr>SSF Per Store Type</vt:lpstr>
      <vt:lpstr>Sales Per Square foot by state</vt:lpstr>
      <vt:lpstr>Best performing departments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UltraMart | Sales Summary</dc:title>
  <dc:creator>marcus lewis</dc:creator>
  <cp:lastModifiedBy>marcus lewis</cp:lastModifiedBy>
  <cp:revision>4</cp:revision>
  <dcterms:created xsi:type="dcterms:W3CDTF">2020-11-11T20:19:59Z</dcterms:created>
  <dcterms:modified xsi:type="dcterms:W3CDTF">2020-11-11T20:41:17Z</dcterms:modified>
</cp:coreProperties>
</file>