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7" r:id="rId3"/>
    <p:sldId id="265" r:id="rId4"/>
    <p:sldId id="268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D039D7-1B0D-45A7-909D-10508CC9E6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E6E4E0-BBFF-4BE0-A89A-C3988CB996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AF96B-08FC-410D-97EE-69257B7F89B8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251F3-EF21-4491-A425-807EEDCD52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5DBF7-AC78-4997-BEC2-7D4081C93C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A8BA3-D659-4A95-BAD7-A76C697DF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1032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81B02-CBA2-4F72-AE80-3DA0215BB0E0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480A5-5AAB-4911-B1AD-F7C87500D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4761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D434-D8A8-400E-85AB-AE6A51F14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1EE33-BB25-4948-845A-30569CEAC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1415E-7096-467D-BFBF-37B1552C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62E5-69E5-4A70-BFE0-0289FDB3A75C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EFE1A-7364-422B-A041-93033330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9658D-B57A-4339-BF15-8013BBDAB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51A8-3F76-49D4-B3FB-3A393C37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E4BB-0442-4F4C-B5C2-E89F1A225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C2DD8-DDB5-4AF3-8AC8-A212C59A2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CEA34-155B-4428-B1FD-00C143C5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62E5-69E5-4A70-BFE0-0289FDB3A75C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80798-C24A-4CE5-90F7-4317F2D1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3EEB1-B961-4837-A893-B7DA4006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51A8-3F76-49D4-B3FB-3A393C37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9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AF32A8-9818-4B5C-BCD0-E05961FE5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CED8D-7397-4364-BE84-8DD60AC8C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5E315-380B-4E19-B6E2-BDB0A235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62E5-69E5-4A70-BFE0-0289FDB3A75C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4162-CA02-462B-A4CF-9AE0E010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7E243-1F0D-409F-9DAB-844F12B6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51A8-3F76-49D4-B3FB-3A393C37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5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24C2E-49EA-4A21-942D-845FEFC2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D66D3-91C7-41E7-B664-AE62C9E42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AFAF4-D8AE-4F5A-B501-BA5D9867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62E5-69E5-4A70-BFE0-0289FDB3A75C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2C692-9B99-4E1E-9F74-E39CC2F77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9762D-38FB-49B3-A4AF-7D52DF23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51A8-3F76-49D4-B3FB-3A393C37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6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F1426-D05C-49DC-8FD2-A1008BDD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8A507-908A-465E-BBA7-41D0ECF35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FB597-71DE-4FD9-992A-1D85C6F2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62E5-69E5-4A70-BFE0-0289FDB3A75C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7BFBF-7385-468D-BB6D-93BDC6BF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48E84-92C1-46BA-B3FA-10C593CD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51A8-3F76-49D4-B3FB-3A393C37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973A-1A3F-495E-97DC-A7B1A3AD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E303-DFC7-4DA0-BE9B-F1A926BA4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F2306-47F2-4902-B83E-7E18279EA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1E107-6DA0-4857-B96F-6AAAA45B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62E5-69E5-4A70-BFE0-0289FDB3A75C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FB47E-9381-4329-8DD7-4A243D247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327D2-FAE1-4FDF-8C74-ADF3FBC4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51A8-3F76-49D4-B3FB-3A393C37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7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C513-7307-414F-9F48-E3471F42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2C004-B147-43A0-8450-632AD8917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8EEE0-8918-4DA1-83BC-478B23855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4E402C-B786-4B4E-A83A-24C774957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11553-2498-4168-8CCC-2B07C2766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6BDAAA-C686-4C2A-AF13-0A7BD0C0A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62E5-69E5-4A70-BFE0-0289FDB3A75C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6A5C9-E824-4316-BEEC-1207EFC80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B0913-0368-4582-8A04-14962997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51A8-3F76-49D4-B3FB-3A393C37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7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CF314-7B7D-4796-B295-91213480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0A93F8-5CBE-493C-836D-1CA16A33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62E5-69E5-4A70-BFE0-0289FDB3A75C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FBFD4-75AB-4F1C-B4B8-83EE656F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3E1F7-73C8-4495-8298-8F8A2FB9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51A8-3F76-49D4-B3FB-3A393C37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2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2EF753-E7A3-4352-A265-93D9F3BF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62E5-69E5-4A70-BFE0-0289FDB3A75C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242D61-BD15-48AC-9FE8-1B3FDD26F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AF655-BAFC-4AD0-90A0-2C69685A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51A8-3F76-49D4-B3FB-3A393C37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0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C1F6-9663-4314-BCD9-87AB351CB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197EA-47A2-4654-A1EA-982C522C0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374F0-F6C5-4C5F-9670-AF5149849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05568-8075-4663-AEEB-CC571E80D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62E5-69E5-4A70-BFE0-0289FDB3A75C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67C29-E805-414B-AB47-7AAD921D1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1F778-C6AE-4198-9784-50049E0B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51A8-3F76-49D4-B3FB-3A393C37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8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E27A-E24D-42AB-AC13-69E5A10C8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26957B-21B9-4776-9566-22F801D76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81A9C-97AA-4137-8BE8-1CAFD0515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071A1-EF34-4321-956D-335B03F8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62E5-69E5-4A70-BFE0-0289FDB3A75C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68CD8-8044-4A0E-960F-4A493303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142C4-EABA-4735-A0FC-E02E9B97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51A8-3F76-49D4-B3FB-3A393C37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0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30F0B-BAE0-446D-BA1C-2003FF57C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C1608-5397-4B93-B45B-B9E49E8BF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2EF71-FDF9-43FC-A20F-E198C7D39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362E5-69E5-4A70-BFE0-0289FDB3A75C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E630E-A5C0-435C-81CC-F7C241B3C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A1B92-9C66-48C0-A3D1-C67345BCA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E51A8-3F76-49D4-B3FB-3A393C37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1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cusMLarsson/Azure-Data-Factory-Dem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microsoft.com/en-us/azure/data-factory/copy-activity-overvie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AD43-480F-48F3-9AEB-754A02461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20048"/>
            <a:ext cx="9144000" cy="1018433"/>
          </a:xfrm>
        </p:spPr>
        <p:txBody>
          <a:bodyPr>
            <a:normAutofit/>
          </a:bodyPr>
          <a:lstStyle/>
          <a:p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Introduction</a:t>
            </a:r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 to </a:t>
            </a:r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Azure</a:t>
            </a:r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 Data </a:t>
            </a:r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Factory</a:t>
            </a:r>
            <a:endParaRPr lang="en-US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04B25-D51A-43D1-A1FB-51EC77394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8538" y="2717294"/>
            <a:ext cx="3694923" cy="791805"/>
          </a:xfrm>
        </p:spPr>
        <p:txBody>
          <a:bodyPr>
            <a:normAutofit fontScale="92500" lnSpcReduction="20000"/>
          </a:bodyPr>
          <a:lstStyle/>
          <a:p>
            <a:r>
              <a:rPr lang="sv-SE" sz="3000" b="1" dirty="0">
                <a:solidFill>
                  <a:schemeClr val="accent6">
                    <a:lumMod val="75000"/>
                  </a:schemeClr>
                </a:solidFill>
              </a:rPr>
              <a:t>Marcus Larsson                                        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Wednesday, 17 June 2020</a:t>
            </a:r>
            <a:endParaRPr lang="sv-SE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B8909C-57A9-4966-89D3-289F6FC99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31" y="3304746"/>
            <a:ext cx="2581275" cy="24003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A65454C9-6A7A-451A-BC24-640569125961}"/>
              </a:ext>
            </a:extLst>
          </p:cNvPr>
          <p:cNvSpPr txBox="1">
            <a:spLocks/>
          </p:cNvSpPr>
          <p:nvPr/>
        </p:nvSpPr>
        <p:spPr>
          <a:xfrm>
            <a:off x="4648174" y="4587714"/>
            <a:ext cx="6392838" cy="497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800" b="1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https://github.com/MarcusMLarsson/Azure-Data-Factory-Demo</a:t>
            </a:r>
            <a:endParaRPr lang="sv-SE" sz="1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sv-SE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AB1760-FC20-4425-9A1F-F78C2B609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272" y="4448837"/>
            <a:ext cx="572902" cy="57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6FED18E-F4E1-4874-82A8-924F37738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159" y="5085215"/>
            <a:ext cx="476248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CFAB3AAA-A71C-417D-A300-E226B0BD155D}"/>
              </a:ext>
            </a:extLst>
          </p:cNvPr>
          <p:cNvSpPr txBox="1">
            <a:spLocks/>
          </p:cNvSpPr>
          <p:nvPr/>
        </p:nvSpPr>
        <p:spPr>
          <a:xfrm>
            <a:off x="4648174" y="5207063"/>
            <a:ext cx="2777183" cy="497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sv-SE" sz="1800" b="1" dirty="0">
                <a:solidFill>
                  <a:schemeClr val="accent5">
                    <a:lumMod val="75000"/>
                  </a:schemeClr>
                </a:solidFill>
              </a:rPr>
              <a:t>Marcus.larsson@cgi.com</a:t>
            </a:r>
          </a:p>
          <a:p>
            <a:endParaRPr lang="sv-SE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36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AD43-480F-48F3-9AEB-754A02461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4064"/>
            <a:ext cx="9420808" cy="1018433"/>
          </a:xfrm>
        </p:spPr>
        <p:txBody>
          <a:bodyPr>
            <a:normAutofit/>
          </a:bodyPr>
          <a:lstStyle/>
          <a:p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What</a:t>
            </a:r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 is </a:t>
            </a:r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Azure</a:t>
            </a:r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 Data </a:t>
            </a:r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Factory</a:t>
            </a:r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 (ADF)?</a:t>
            </a:r>
            <a:endParaRPr lang="en-US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04B25-D51A-43D1-A1FB-51EC77394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326" y="2689515"/>
            <a:ext cx="5357674" cy="256661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ADF is a </a:t>
            </a:r>
            <a:r>
              <a:rPr lang="en-US" u="sng" dirty="0"/>
              <a:t>cloud ETL and data integration tool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ADF enables you to quickly and efficiently create automated data pipelines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without having to write any or little amount of code!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BF4446-0180-4856-8DAA-FFDABEAF2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7167" y="6009457"/>
            <a:ext cx="681735" cy="633938"/>
          </a:xfrm>
          <a:prstGeom prst="rect">
            <a:avLst/>
          </a:prstGeom>
        </p:spPr>
      </p:pic>
      <p:pic>
        <p:nvPicPr>
          <p:cNvPr id="11" name="Picture 10" descr="A picture containing drawing, sign&#10;&#10;Description automatically generated">
            <a:extLst>
              <a:ext uri="{FF2B5EF4-FFF2-40B4-BE49-F238E27FC236}">
                <a16:creationId xmlns:a16="http://schemas.microsoft.com/office/drawing/2014/main" id="{1D6D5AB4-57AC-449B-8747-96A2F48F1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546" y="2535729"/>
            <a:ext cx="4264917" cy="241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6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AD43-480F-48F3-9AEB-754A02461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670" y="345403"/>
            <a:ext cx="9331354" cy="1018433"/>
          </a:xfrm>
        </p:spPr>
        <p:txBody>
          <a:bodyPr>
            <a:normAutofit fontScale="90000"/>
          </a:bodyPr>
          <a:lstStyle/>
          <a:p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What</a:t>
            </a:r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can</a:t>
            </a:r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you</a:t>
            </a:r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 do </a:t>
            </a:r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with</a:t>
            </a:r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Azure</a:t>
            </a:r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 Data </a:t>
            </a:r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Factory</a:t>
            </a:r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04B25-D51A-43D1-A1FB-51EC77394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703" y="1753298"/>
            <a:ext cx="5488644" cy="4476299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Azure Data Factory can be used to </a:t>
            </a:r>
            <a:r>
              <a:rPr lang="en-US" u="sng" dirty="0"/>
              <a:t>ingest</a:t>
            </a:r>
            <a:r>
              <a:rPr lang="en-US" dirty="0"/>
              <a:t> and </a:t>
            </a:r>
            <a:r>
              <a:rPr lang="en-US" u="sng" dirty="0"/>
              <a:t>transform</a:t>
            </a:r>
            <a:r>
              <a:rPr lang="en-US" dirty="0"/>
              <a:t> data.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You can ingest data from </a:t>
            </a:r>
            <a:r>
              <a:rPr lang="en-US" baseline="30000" dirty="0"/>
              <a:t>1</a:t>
            </a:r>
            <a:r>
              <a:rPr lang="en-US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On-premises data stores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Cloud data stores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SaaS applications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You can convert file formats, zip and unzip files, and map columns– all in one task.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BF4446-0180-4856-8DAA-FFDABEAF2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7167" y="6009457"/>
            <a:ext cx="681735" cy="633938"/>
          </a:xfrm>
          <a:prstGeom prst="rect">
            <a:avLst/>
          </a:prstGeom>
        </p:spPr>
      </p:pic>
      <p:pic>
        <p:nvPicPr>
          <p:cNvPr id="13" name="Picture 12" descr="A close up of a device&#10;&#10;Description automatically generated">
            <a:extLst>
              <a:ext uri="{FF2B5EF4-FFF2-40B4-BE49-F238E27FC236}">
                <a16:creationId xmlns:a16="http://schemas.microsoft.com/office/drawing/2014/main" id="{6F48B638-C75A-4A13-AC6D-C10D2AC2C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09079"/>
            <a:ext cx="5102680" cy="153080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EB5F223-59A3-4A0C-B24F-AF39C032BE84}"/>
              </a:ext>
            </a:extLst>
          </p:cNvPr>
          <p:cNvSpPr txBox="1">
            <a:spLocks/>
          </p:cNvSpPr>
          <p:nvPr/>
        </p:nvSpPr>
        <p:spPr>
          <a:xfrm>
            <a:off x="691703" y="6337127"/>
            <a:ext cx="2855442" cy="350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aseline="30000" dirty="0">
                <a:hlinkClick r:id="rId4"/>
              </a:rPr>
              <a:t>See link for supported data stores and file formats</a:t>
            </a:r>
            <a:endParaRPr lang="en-US" sz="1200" baseline="30000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5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AD43-480F-48F3-9AEB-754A02461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331" y="339326"/>
            <a:ext cx="9331354" cy="1018433"/>
          </a:xfrm>
        </p:spPr>
        <p:txBody>
          <a:bodyPr>
            <a:normAutofit/>
          </a:bodyPr>
          <a:lstStyle/>
          <a:p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deeper</a:t>
            </a:r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dive</a:t>
            </a:r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into</a:t>
            </a:r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Azure</a:t>
            </a:r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 Data </a:t>
            </a:r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Factory</a:t>
            </a:r>
            <a:endParaRPr lang="en-US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BF4446-0180-4856-8DAA-FFDABEAF2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7167" y="6009457"/>
            <a:ext cx="681735" cy="633938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D8C72B-9291-45AF-A414-5F5D2ACB4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424" y="1656184"/>
            <a:ext cx="9320101" cy="438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7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AD43-480F-48F3-9AEB-754A02461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2172" y="949732"/>
            <a:ext cx="3225345" cy="977037"/>
          </a:xfrm>
        </p:spPr>
        <p:txBody>
          <a:bodyPr>
            <a:noAutofit/>
          </a:bodyPr>
          <a:lstStyle/>
          <a:p>
            <a:r>
              <a:rPr lang="sv-SE" sz="3700" b="1" dirty="0">
                <a:solidFill>
                  <a:schemeClr val="accent5">
                    <a:lumMod val="75000"/>
                  </a:schemeClr>
                </a:solidFill>
              </a:rPr>
              <a:t>ADF - Cloud ETL </a:t>
            </a:r>
            <a:endParaRPr lang="en-US" sz="37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BF4446-0180-4856-8DAA-FFDABEAF2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7167" y="6009457"/>
            <a:ext cx="681735" cy="63393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39CDB83B-81D3-4BBB-94DC-BA53E3C56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734" y="2573108"/>
            <a:ext cx="5508220" cy="3319942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High volume of data</a:t>
            </a:r>
            <a:endParaRPr lang="en-US" u="sng" dirty="0"/>
          </a:p>
          <a:p>
            <a:pPr algn="l"/>
            <a:r>
              <a:rPr lang="en-US" dirty="0"/>
              <a:t>Batch &amp; Streaming</a:t>
            </a:r>
          </a:p>
          <a:p>
            <a:pPr algn="l"/>
            <a:r>
              <a:rPr lang="en-US" dirty="0"/>
              <a:t>Structured, unstructured &amp; schema-drift</a:t>
            </a:r>
          </a:p>
          <a:p>
            <a:pPr algn="l"/>
            <a:r>
              <a:rPr lang="en-US" dirty="0"/>
              <a:t>Hybrid, Managed, Scale up</a:t>
            </a:r>
          </a:p>
          <a:p>
            <a:pPr algn="l"/>
            <a:r>
              <a:rPr lang="en-US" dirty="0"/>
              <a:t>Pay as you go</a:t>
            </a:r>
          </a:p>
          <a:p>
            <a:pPr algn="l"/>
            <a:r>
              <a:rPr lang="en-US" dirty="0"/>
              <a:t>Drag and Drop &amp; Code (CLI &amp; SDK)</a:t>
            </a:r>
          </a:p>
          <a:p>
            <a:pPr algn="l"/>
            <a:r>
              <a:rPr lang="en-US" dirty="0"/>
              <a:t>C#, Python, PowerShell CLI</a:t>
            </a:r>
          </a:p>
          <a:p>
            <a:pPr algn="l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204AAD1-E845-48C9-AE0B-771275792921}"/>
              </a:ext>
            </a:extLst>
          </p:cNvPr>
          <p:cNvSpPr txBox="1">
            <a:spLocks/>
          </p:cNvSpPr>
          <p:nvPr/>
        </p:nvSpPr>
        <p:spPr>
          <a:xfrm>
            <a:off x="6521176" y="2573108"/>
            <a:ext cx="5508220" cy="31607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v-SE" dirty="0"/>
              <a:t>Medium </a:t>
            </a:r>
            <a:r>
              <a:rPr lang="sv-SE" dirty="0" err="1"/>
              <a:t>volume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data</a:t>
            </a:r>
          </a:p>
          <a:p>
            <a:pPr algn="l"/>
            <a:r>
              <a:rPr lang="sv-SE" dirty="0" err="1"/>
              <a:t>Batch</a:t>
            </a:r>
            <a:endParaRPr lang="sv-SE" dirty="0"/>
          </a:p>
          <a:p>
            <a:pPr algn="l"/>
            <a:r>
              <a:rPr lang="sv-SE" dirty="0" err="1"/>
              <a:t>Structured</a:t>
            </a:r>
            <a:endParaRPr lang="sv-SE" dirty="0"/>
          </a:p>
          <a:p>
            <a:pPr algn="l"/>
            <a:r>
              <a:rPr lang="sv-SE" dirty="0"/>
              <a:t>On-</a:t>
            </a:r>
            <a:r>
              <a:rPr lang="sv-SE" dirty="0" err="1"/>
              <a:t>premises</a:t>
            </a:r>
            <a:r>
              <a:rPr lang="sv-SE" dirty="0"/>
              <a:t>, </a:t>
            </a:r>
            <a:r>
              <a:rPr lang="sv-SE" dirty="0" err="1"/>
              <a:t>Own</a:t>
            </a:r>
            <a:r>
              <a:rPr lang="sv-SE" dirty="0"/>
              <a:t> </a:t>
            </a:r>
            <a:r>
              <a:rPr lang="sv-SE" dirty="0" err="1"/>
              <a:t>harwader</a:t>
            </a:r>
            <a:r>
              <a:rPr lang="sv-SE" dirty="0"/>
              <a:t>, </a:t>
            </a:r>
            <a:r>
              <a:rPr lang="sv-SE" dirty="0" err="1"/>
              <a:t>Scale</a:t>
            </a:r>
            <a:r>
              <a:rPr lang="sv-SE" dirty="0"/>
              <a:t> </a:t>
            </a:r>
            <a:r>
              <a:rPr lang="sv-SE" dirty="0" err="1"/>
              <a:t>out</a:t>
            </a:r>
            <a:endParaRPr lang="sv-SE" dirty="0"/>
          </a:p>
          <a:p>
            <a:pPr algn="l"/>
            <a:r>
              <a:rPr lang="sv-SE" dirty="0" err="1"/>
              <a:t>Licenses</a:t>
            </a:r>
            <a:endParaRPr lang="sv-SE" dirty="0"/>
          </a:p>
          <a:p>
            <a:pPr algn="l"/>
            <a:r>
              <a:rPr lang="sv-SE" dirty="0"/>
              <a:t>Drag and </a:t>
            </a:r>
            <a:r>
              <a:rPr lang="sv-SE" dirty="0" err="1"/>
              <a:t>drop</a:t>
            </a:r>
            <a:endParaRPr lang="sv-SE" dirty="0"/>
          </a:p>
          <a:p>
            <a:pPr algn="l"/>
            <a:r>
              <a:rPr lang="sv-SE" dirty="0"/>
              <a:t>VB, C# &amp; </a:t>
            </a:r>
            <a:r>
              <a:rPr lang="sv-SE" dirty="0" err="1"/>
              <a:t>Biml</a:t>
            </a:r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BC108D-B110-40B2-A3DD-99C6B9104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72" y="1105957"/>
            <a:ext cx="1219200" cy="1143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AB84F6-4036-4774-A770-6CD827172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338" y="949732"/>
            <a:ext cx="1219200" cy="12192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8982405-45A9-4783-BF04-1DB7EB65C38A}"/>
              </a:ext>
            </a:extLst>
          </p:cNvPr>
          <p:cNvSpPr txBox="1">
            <a:spLocks/>
          </p:cNvSpPr>
          <p:nvPr/>
        </p:nvSpPr>
        <p:spPr>
          <a:xfrm>
            <a:off x="7516538" y="1124113"/>
            <a:ext cx="4390645" cy="8264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SSIS - On-</a:t>
            </a:r>
            <a:r>
              <a:rPr lang="sv-SE" sz="4800" b="1" dirty="0" err="1">
                <a:solidFill>
                  <a:schemeClr val="accent5">
                    <a:lumMod val="75000"/>
                  </a:schemeClr>
                </a:solidFill>
              </a:rPr>
              <a:t>premise</a:t>
            </a:r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 ETL</a:t>
            </a:r>
            <a:endParaRPr lang="en-US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518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AD43-480F-48F3-9AEB-754A02461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0323" y="536895"/>
            <a:ext cx="9331354" cy="568594"/>
          </a:xfrm>
        </p:spPr>
        <p:txBody>
          <a:bodyPr>
            <a:noAutofit/>
          </a:bodyPr>
          <a:lstStyle/>
          <a:p>
            <a:r>
              <a:rPr lang="sv-SE" sz="3600" b="1" dirty="0" err="1">
                <a:solidFill>
                  <a:schemeClr val="accent5">
                    <a:lumMod val="75000"/>
                  </a:schemeClr>
                </a:solidFill>
              </a:rPr>
              <a:t>Delivering</a:t>
            </a:r>
            <a:r>
              <a:rPr lang="sv-SE" sz="3600" b="1" dirty="0">
                <a:solidFill>
                  <a:schemeClr val="accent5">
                    <a:lumMod val="75000"/>
                  </a:schemeClr>
                </a:solidFill>
              </a:rPr>
              <a:t> a Modern Data </a:t>
            </a:r>
            <a:r>
              <a:rPr lang="sv-SE" sz="3600" b="1" dirty="0" err="1">
                <a:solidFill>
                  <a:schemeClr val="accent5">
                    <a:lumMod val="75000"/>
                  </a:schemeClr>
                </a:solidFill>
              </a:rPr>
              <a:t>Warehouse</a:t>
            </a:r>
            <a:r>
              <a:rPr lang="sv-SE" sz="3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sv-SE" sz="3600" b="1" dirty="0" err="1">
                <a:solidFill>
                  <a:schemeClr val="accent5">
                    <a:lumMod val="75000"/>
                  </a:schemeClr>
                </a:solidFill>
              </a:rPr>
              <a:t>with</a:t>
            </a:r>
            <a:r>
              <a:rPr lang="sv-SE" sz="3600" b="1" dirty="0">
                <a:solidFill>
                  <a:schemeClr val="accent5">
                    <a:lumMod val="75000"/>
                  </a:schemeClr>
                </a:solidFill>
              </a:rPr>
              <a:t> ADF</a:t>
            </a:r>
            <a:endParaRPr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BF4446-0180-4856-8DAA-FFDABEAF2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7167" y="6009457"/>
            <a:ext cx="681735" cy="6339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45AA47-108E-4FAA-823A-35AAB427E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" y="1185382"/>
            <a:ext cx="111347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14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AD43-480F-48F3-9AEB-754A02461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911" y="665897"/>
            <a:ext cx="9331354" cy="1018433"/>
          </a:xfrm>
        </p:spPr>
        <p:txBody>
          <a:bodyPr>
            <a:normAutofit/>
          </a:bodyPr>
          <a:lstStyle/>
          <a:p>
            <a:r>
              <a:rPr lang="sv-SE" sz="4800" b="1" dirty="0">
                <a:solidFill>
                  <a:schemeClr val="accent5">
                    <a:lumMod val="75000"/>
                  </a:schemeClr>
                </a:solidFill>
              </a:rPr>
              <a:t>Demo</a:t>
            </a:r>
            <a:endParaRPr lang="en-US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BF4446-0180-4856-8DAA-FFDABEAF2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7167" y="6009457"/>
            <a:ext cx="681735" cy="6339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E37A6C-7FBB-4833-B408-583EBA7E9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7" y="2244848"/>
            <a:ext cx="11237167" cy="311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0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215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Introduction to Azure Data Factory</vt:lpstr>
      <vt:lpstr>What is Azure Data Factory (ADF)?</vt:lpstr>
      <vt:lpstr>What can you do with Azure Data Factory?</vt:lpstr>
      <vt:lpstr>A deeper dive into Azure Data Factory</vt:lpstr>
      <vt:lpstr>ADF - Cloud ETL </vt:lpstr>
      <vt:lpstr>Delivering a Modern Data Warehouse with ADF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Azure Data Factory</dc:title>
  <dc:creator>Larsson, Marcus</dc:creator>
  <cp:lastModifiedBy>Larsson, Marcus</cp:lastModifiedBy>
  <cp:revision>24</cp:revision>
  <dcterms:created xsi:type="dcterms:W3CDTF">2020-06-17T11:32:48Z</dcterms:created>
  <dcterms:modified xsi:type="dcterms:W3CDTF">2020-06-18T10:24:00Z</dcterms:modified>
</cp:coreProperties>
</file>