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7"/>
    <p:restoredTop sz="93132"/>
  </p:normalViewPr>
  <p:slideViewPr>
    <p:cSldViewPr snapToGrid="0" snapToObjects="1" showGuides="1">
      <p:cViewPr>
        <p:scale>
          <a:sx n="96" d="100"/>
          <a:sy n="96" d="100"/>
        </p:scale>
        <p:origin x="576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C5842-0FC9-6144-A1E3-D6DAB8CC11BF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C890D-58DA-464D-B0FE-C65A6134B8A2}">
      <dgm:prSet phldrT="[文本]"/>
      <dgm:spPr/>
      <dgm:t>
        <a:bodyPr/>
        <a:lstStyle/>
        <a:p>
          <a:r>
            <a:rPr lang="zh-CN" altLang="en-US" dirty="0" smtClean="0"/>
            <a:t>基础内容检查</a:t>
          </a:r>
          <a:endParaRPr lang="zh-CN" altLang="en-US" dirty="0"/>
        </a:p>
      </dgm:t>
    </dgm:pt>
    <dgm:pt modelId="{4B426CFB-8742-4442-9B86-FC7C2484724D}" type="parTrans" cxnId="{2EE4098C-5387-C544-9D5C-61AE61120938}">
      <dgm:prSet/>
      <dgm:spPr/>
      <dgm:t>
        <a:bodyPr/>
        <a:lstStyle/>
        <a:p>
          <a:endParaRPr lang="zh-CN" altLang="en-US"/>
        </a:p>
      </dgm:t>
    </dgm:pt>
    <dgm:pt modelId="{93C89007-7F0F-1843-8A85-F43EA99DFAF2}" type="sibTrans" cxnId="{2EE4098C-5387-C544-9D5C-61AE61120938}">
      <dgm:prSet/>
      <dgm:spPr/>
      <dgm:t>
        <a:bodyPr/>
        <a:lstStyle/>
        <a:p>
          <a:endParaRPr lang="zh-CN" altLang="en-US"/>
        </a:p>
      </dgm:t>
    </dgm:pt>
    <dgm:pt modelId="{A7AF4046-9928-294E-8C4B-E5CADA93EE6F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 </a:t>
          </a:r>
          <a:r>
            <a:rPr lang="en-US" altLang="zh-CN" dirty="0" smtClean="0"/>
            <a:t>Lint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8CEB9CDE-032D-504E-8044-F6E69EA77BC5}" type="parTrans" cxnId="{40916244-4F79-724E-B6EA-88E85A849381}">
      <dgm:prSet/>
      <dgm:spPr/>
      <dgm:t>
        <a:bodyPr/>
        <a:lstStyle/>
        <a:p>
          <a:endParaRPr lang="zh-CN" altLang="en-US"/>
        </a:p>
      </dgm:t>
    </dgm:pt>
    <dgm:pt modelId="{F47127F2-15BB-7341-B52B-92EDDAFE23AB}" type="sibTrans" cxnId="{40916244-4F79-724E-B6EA-88E85A849381}">
      <dgm:prSet/>
      <dgm:spPr/>
      <dgm:t>
        <a:bodyPr/>
        <a:lstStyle/>
        <a:p>
          <a:endParaRPr lang="zh-CN" altLang="en-US"/>
        </a:p>
      </dgm:t>
    </dgm:pt>
    <dgm:pt modelId="{C777CDBB-FC4C-C646-91D1-39767D361C9F}">
      <dgm:prSet phldrT="[文本]"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隐患检查</a:t>
          </a:r>
          <a:endParaRPr lang="zh-CN" altLang="en-US" dirty="0"/>
        </a:p>
      </dgm:t>
    </dgm:pt>
    <dgm:pt modelId="{E119D877-9972-474D-9463-AA7C370DDB31}" type="parTrans" cxnId="{22132925-F8AE-3447-80D5-D06C2FF91763}">
      <dgm:prSet/>
      <dgm:spPr/>
      <dgm:t>
        <a:bodyPr/>
        <a:lstStyle/>
        <a:p>
          <a:endParaRPr lang="zh-CN" altLang="en-US"/>
        </a:p>
      </dgm:t>
    </dgm:pt>
    <dgm:pt modelId="{EDCDFB0E-2399-2A48-9F19-AB88B2509014}" type="sibTrans" cxnId="{22132925-F8AE-3447-80D5-D06C2FF91763}">
      <dgm:prSet/>
      <dgm:spPr/>
      <dgm:t>
        <a:bodyPr/>
        <a:lstStyle/>
        <a:p>
          <a:endParaRPr lang="zh-CN" altLang="en-US"/>
        </a:p>
      </dgm:t>
    </dgm:pt>
    <dgm:pt modelId="{8FB57942-3B97-364B-8484-963448C5B4A3}">
      <dgm:prSet phldrT="[文本]"/>
      <dgm:spPr/>
      <dgm:t>
        <a:bodyPr/>
        <a:lstStyle/>
        <a:p>
          <a:r>
            <a:rPr lang="en-US" altLang="zh-CN" dirty="0" smtClean="0"/>
            <a:t>360</a:t>
          </a:r>
          <a:r>
            <a:rPr lang="zh-CN" altLang="en-US" dirty="0" smtClean="0"/>
            <a:t> </a:t>
          </a:r>
          <a:r>
            <a:rPr lang="en-US" altLang="zh-CN" dirty="0" err="1" smtClean="0"/>
            <a:t>Fireline</a:t>
          </a:r>
          <a:endParaRPr lang="zh-CN" altLang="en-US" dirty="0"/>
        </a:p>
      </dgm:t>
    </dgm:pt>
    <dgm:pt modelId="{05E7CCA4-8463-1F47-BDC1-3230AB7F6FEA}" type="parTrans" cxnId="{BA748978-6DCC-C042-B882-C1DAA3E27966}">
      <dgm:prSet/>
      <dgm:spPr/>
      <dgm:t>
        <a:bodyPr/>
        <a:lstStyle/>
        <a:p>
          <a:endParaRPr lang="zh-CN" altLang="en-US"/>
        </a:p>
      </dgm:t>
    </dgm:pt>
    <dgm:pt modelId="{D1C07FC2-A126-4445-9F41-F55736082A39}" type="sibTrans" cxnId="{BA748978-6DCC-C042-B882-C1DAA3E27966}">
      <dgm:prSet/>
      <dgm:spPr/>
      <dgm:t>
        <a:bodyPr/>
        <a:lstStyle/>
        <a:p>
          <a:endParaRPr lang="zh-CN" altLang="en-US"/>
        </a:p>
      </dgm:t>
    </dgm:pt>
    <dgm:pt modelId="{BADB6F4D-48E5-5043-8495-D8682A66AF1C}">
      <dgm:prSet phldrT="[文本]"/>
      <dgm:spPr/>
      <dgm:t>
        <a:bodyPr/>
        <a:lstStyle/>
        <a:p>
          <a:r>
            <a:rPr lang="zh-CN" altLang="en-US" dirty="0" smtClean="0"/>
            <a:t>空指针和内存泄露检查</a:t>
          </a:r>
          <a:endParaRPr lang="zh-CN" altLang="en-US" dirty="0"/>
        </a:p>
      </dgm:t>
    </dgm:pt>
    <dgm:pt modelId="{DF63DA60-BC8A-5C4B-A5FA-E27DC8689F07}" type="parTrans" cxnId="{B5522F63-523D-B549-B820-3DF530C1B091}">
      <dgm:prSet/>
      <dgm:spPr/>
      <dgm:t>
        <a:bodyPr/>
        <a:lstStyle/>
        <a:p>
          <a:endParaRPr lang="zh-CN" altLang="en-US"/>
        </a:p>
      </dgm:t>
    </dgm:pt>
    <dgm:pt modelId="{BF2D905D-31CC-314B-A227-12066070E7B4}" type="sibTrans" cxnId="{B5522F63-523D-B549-B820-3DF530C1B091}">
      <dgm:prSet/>
      <dgm:spPr/>
      <dgm:t>
        <a:bodyPr/>
        <a:lstStyle/>
        <a:p>
          <a:endParaRPr lang="zh-CN" altLang="en-US"/>
        </a:p>
      </dgm:t>
    </dgm:pt>
    <dgm:pt modelId="{D3A6B144-A6A0-014B-B157-90102BD781F3}">
      <dgm:prSet phldrT="[文本]"/>
      <dgm:spPr/>
      <dgm:t>
        <a:bodyPr/>
        <a:lstStyle/>
        <a:p>
          <a:r>
            <a:rPr lang="en-US" altLang="zh-CN" dirty="0" smtClean="0"/>
            <a:t>Infer</a:t>
          </a:r>
          <a:endParaRPr lang="zh-CN" altLang="en-US" dirty="0"/>
        </a:p>
      </dgm:t>
    </dgm:pt>
    <dgm:pt modelId="{BDEDCD20-49EF-4448-AF75-B19C6865EEFC}" type="parTrans" cxnId="{4B19973D-1CA4-4F42-BA0A-918B741D86C0}">
      <dgm:prSet/>
      <dgm:spPr/>
      <dgm:t>
        <a:bodyPr/>
        <a:lstStyle/>
        <a:p>
          <a:endParaRPr lang="zh-CN" altLang="en-US"/>
        </a:p>
      </dgm:t>
    </dgm:pt>
    <dgm:pt modelId="{122FA16E-B41C-9A46-A205-D6DCE2CDACD0}" type="sibTrans" cxnId="{4B19973D-1CA4-4F42-BA0A-918B741D86C0}">
      <dgm:prSet/>
      <dgm:spPr/>
      <dgm:t>
        <a:bodyPr/>
        <a:lstStyle/>
        <a:p>
          <a:endParaRPr lang="zh-CN" altLang="en-US"/>
        </a:p>
      </dgm:t>
    </dgm:pt>
    <dgm:pt modelId="{548515C8-1792-D640-AED8-361364F84F94}">
      <dgm:prSet phldrT="[文本]"/>
      <dgm:spPr/>
      <dgm:t>
        <a:bodyPr/>
        <a:lstStyle/>
        <a:p>
          <a:r>
            <a:rPr lang="en-US" altLang="zh-CN" dirty="0" err="1" smtClean="0"/>
            <a:t>Godeyes</a:t>
          </a:r>
          <a:endParaRPr lang="zh-CN" altLang="en-US" dirty="0"/>
        </a:p>
      </dgm:t>
    </dgm:pt>
    <dgm:pt modelId="{AD399E26-7F0F-F34F-B40A-FF9F42402611}" type="parTrans" cxnId="{015BDE0A-93FD-0C47-A959-F91C5316A5F7}">
      <dgm:prSet/>
      <dgm:spPr/>
      <dgm:t>
        <a:bodyPr/>
        <a:lstStyle/>
        <a:p>
          <a:endParaRPr lang="zh-CN" altLang="en-US"/>
        </a:p>
      </dgm:t>
    </dgm:pt>
    <dgm:pt modelId="{1E05E600-2AC4-094E-9242-A21D2E54743E}" type="sibTrans" cxnId="{015BDE0A-93FD-0C47-A959-F91C5316A5F7}">
      <dgm:prSet/>
      <dgm:spPr/>
      <dgm:t>
        <a:bodyPr/>
        <a:lstStyle/>
        <a:p>
          <a:endParaRPr lang="zh-CN" altLang="en-US"/>
        </a:p>
      </dgm:t>
    </dgm:pt>
    <dgm:pt modelId="{99A9C100-78EB-E34B-94BF-E88BCA9A8E5D}" type="pres">
      <dgm:prSet presAssocID="{02EC5842-0FC9-6144-A1E3-D6DAB8CC11BF}" presName="Name0" presStyleCnt="0">
        <dgm:presLayoutVars>
          <dgm:dir/>
          <dgm:resizeHandles val="exact"/>
        </dgm:presLayoutVars>
      </dgm:prSet>
      <dgm:spPr/>
    </dgm:pt>
    <dgm:pt modelId="{B9411532-D740-6F43-A34C-62C5B3EF0AAD}" type="pres">
      <dgm:prSet presAssocID="{02EC5842-0FC9-6144-A1E3-D6DAB8CC11BF}" presName="arrow" presStyleLbl="bgShp" presStyleIdx="0" presStyleCnt="1"/>
      <dgm:spPr/>
    </dgm:pt>
    <dgm:pt modelId="{C3E011CA-3F74-3D41-BBE3-6E100999A271}" type="pres">
      <dgm:prSet presAssocID="{02EC5842-0FC9-6144-A1E3-D6DAB8CC11BF}" presName="points" presStyleCnt="0"/>
      <dgm:spPr/>
    </dgm:pt>
    <dgm:pt modelId="{A032C557-76D5-B948-AEE5-42D2143EC4D3}" type="pres">
      <dgm:prSet presAssocID="{77EC890D-58DA-464D-B0FE-C65A6134B8A2}" presName="compositeA" presStyleCnt="0"/>
      <dgm:spPr/>
    </dgm:pt>
    <dgm:pt modelId="{712D7270-50A0-AF46-943A-9CE5AB0C11A6}" type="pres">
      <dgm:prSet presAssocID="{77EC890D-58DA-464D-B0FE-C65A6134B8A2}" presName="textA" presStyleLbl="revTx" presStyleIdx="0" presStyleCnt="3">
        <dgm:presLayoutVars>
          <dgm:bulletEnabled val="1"/>
        </dgm:presLayoutVars>
      </dgm:prSet>
      <dgm:spPr/>
    </dgm:pt>
    <dgm:pt modelId="{DE8006EB-C060-6943-AF5D-3B97AFF6F2A5}" type="pres">
      <dgm:prSet presAssocID="{77EC890D-58DA-464D-B0FE-C65A6134B8A2}" presName="circleA" presStyleLbl="node1" presStyleIdx="0" presStyleCnt="3"/>
      <dgm:spPr/>
    </dgm:pt>
    <dgm:pt modelId="{C7B44FA7-1CAC-F743-873D-21AB28C772AF}" type="pres">
      <dgm:prSet presAssocID="{77EC890D-58DA-464D-B0FE-C65A6134B8A2}" presName="spaceA" presStyleCnt="0"/>
      <dgm:spPr/>
    </dgm:pt>
    <dgm:pt modelId="{9DC434CA-6020-EF47-AC7C-3E0713FAF171}" type="pres">
      <dgm:prSet presAssocID="{93C89007-7F0F-1843-8A85-F43EA99DFAF2}" presName="space" presStyleCnt="0"/>
      <dgm:spPr/>
    </dgm:pt>
    <dgm:pt modelId="{0965D38F-FC21-8C4C-910F-C568AED04938}" type="pres">
      <dgm:prSet presAssocID="{C777CDBB-FC4C-C646-91D1-39767D361C9F}" presName="compositeB" presStyleCnt="0"/>
      <dgm:spPr/>
    </dgm:pt>
    <dgm:pt modelId="{135E1D9D-2E6F-2747-A359-D369BAD52CA0}" type="pres">
      <dgm:prSet presAssocID="{C777CDBB-FC4C-C646-91D1-39767D361C9F}" presName="textB" presStyleLbl="revTx" presStyleIdx="1" presStyleCnt="3">
        <dgm:presLayoutVars>
          <dgm:bulletEnabled val="1"/>
        </dgm:presLayoutVars>
      </dgm:prSet>
      <dgm:spPr/>
    </dgm:pt>
    <dgm:pt modelId="{FD079F88-3701-964D-B5C6-AD44EF8BB1A0}" type="pres">
      <dgm:prSet presAssocID="{C777CDBB-FC4C-C646-91D1-39767D361C9F}" presName="circleB" presStyleLbl="node1" presStyleIdx="1" presStyleCnt="3"/>
      <dgm:spPr/>
    </dgm:pt>
    <dgm:pt modelId="{BA01D4E4-193C-8548-AC3A-0A1BA52948C8}" type="pres">
      <dgm:prSet presAssocID="{C777CDBB-FC4C-C646-91D1-39767D361C9F}" presName="spaceB" presStyleCnt="0"/>
      <dgm:spPr/>
    </dgm:pt>
    <dgm:pt modelId="{4F36BC3A-8581-A847-9B04-73B6BA2D2E07}" type="pres">
      <dgm:prSet presAssocID="{EDCDFB0E-2399-2A48-9F19-AB88B2509014}" presName="space" presStyleCnt="0"/>
      <dgm:spPr/>
    </dgm:pt>
    <dgm:pt modelId="{40E75E87-243A-1A4E-B32A-17642C19792B}" type="pres">
      <dgm:prSet presAssocID="{BADB6F4D-48E5-5043-8495-D8682A66AF1C}" presName="compositeA" presStyleCnt="0"/>
      <dgm:spPr/>
    </dgm:pt>
    <dgm:pt modelId="{92391C52-40D6-C545-A699-524BB1B93FE2}" type="pres">
      <dgm:prSet presAssocID="{BADB6F4D-48E5-5043-8495-D8682A66AF1C}" presName="textA" presStyleLbl="revTx" presStyleIdx="2" presStyleCnt="3">
        <dgm:presLayoutVars>
          <dgm:bulletEnabled val="1"/>
        </dgm:presLayoutVars>
      </dgm:prSet>
      <dgm:spPr/>
    </dgm:pt>
    <dgm:pt modelId="{30CE4B6E-3775-1740-B5DF-AEFB806BDDBB}" type="pres">
      <dgm:prSet presAssocID="{BADB6F4D-48E5-5043-8495-D8682A66AF1C}" presName="circleA" presStyleLbl="node1" presStyleIdx="2" presStyleCnt="3"/>
      <dgm:spPr/>
    </dgm:pt>
    <dgm:pt modelId="{773046FE-340F-B843-BA67-2525DC289CBB}" type="pres">
      <dgm:prSet presAssocID="{BADB6F4D-48E5-5043-8495-D8682A66AF1C}" presName="spaceA" presStyleCnt="0"/>
      <dgm:spPr/>
    </dgm:pt>
  </dgm:ptLst>
  <dgm:cxnLst>
    <dgm:cxn modelId="{01F9BFF9-0B30-274D-87D3-16037972D877}" type="presOf" srcId="{77EC890D-58DA-464D-B0FE-C65A6134B8A2}" destId="{712D7270-50A0-AF46-943A-9CE5AB0C11A6}" srcOrd="0" destOrd="0" presId="urn:microsoft.com/office/officeart/2005/8/layout/hProcess11"/>
    <dgm:cxn modelId="{DFE154E3-93B3-D04A-A330-A0D9F92F6BDB}" type="presOf" srcId="{02EC5842-0FC9-6144-A1E3-D6DAB8CC11BF}" destId="{99A9C100-78EB-E34B-94BF-E88BCA9A8E5D}" srcOrd="0" destOrd="0" presId="urn:microsoft.com/office/officeart/2005/8/layout/hProcess11"/>
    <dgm:cxn modelId="{2087A85C-B57C-1943-8A50-6E7986C2BE71}" type="presOf" srcId="{548515C8-1792-D640-AED8-361364F84F94}" destId="{135E1D9D-2E6F-2747-A359-D369BAD52CA0}" srcOrd="0" destOrd="2" presId="urn:microsoft.com/office/officeart/2005/8/layout/hProcess11"/>
    <dgm:cxn modelId="{668681F9-E650-734D-A8FF-44F41A7CA527}" type="presOf" srcId="{C777CDBB-FC4C-C646-91D1-39767D361C9F}" destId="{135E1D9D-2E6F-2747-A359-D369BAD52CA0}" srcOrd="0" destOrd="0" presId="urn:microsoft.com/office/officeart/2005/8/layout/hProcess11"/>
    <dgm:cxn modelId="{40916244-4F79-724E-B6EA-88E85A849381}" srcId="{77EC890D-58DA-464D-B0FE-C65A6134B8A2}" destId="{A7AF4046-9928-294E-8C4B-E5CADA93EE6F}" srcOrd="0" destOrd="0" parTransId="{8CEB9CDE-032D-504E-8044-F6E69EA77BC5}" sibTransId="{F47127F2-15BB-7341-B52B-92EDDAFE23AB}"/>
    <dgm:cxn modelId="{22132925-F8AE-3447-80D5-D06C2FF91763}" srcId="{02EC5842-0FC9-6144-A1E3-D6DAB8CC11BF}" destId="{C777CDBB-FC4C-C646-91D1-39767D361C9F}" srcOrd="1" destOrd="0" parTransId="{E119D877-9972-474D-9463-AA7C370DDB31}" sibTransId="{EDCDFB0E-2399-2A48-9F19-AB88B2509014}"/>
    <dgm:cxn modelId="{BA748978-6DCC-C042-B882-C1DAA3E27966}" srcId="{C777CDBB-FC4C-C646-91D1-39767D361C9F}" destId="{8FB57942-3B97-364B-8484-963448C5B4A3}" srcOrd="0" destOrd="0" parTransId="{05E7CCA4-8463-1F47-BDC1-3230AB7F6FEA}" sibTransId="{D1C07FC2-A126-4445-9F41-F55736082A39}"/>
    <dgm:cxn modelId="{982E567C-7FE3-A441-9227-6BF1152BB333}" type="presOf" srcId="{BADB6F4D-48E5-5043-8495-D8682A66AF1C}" destId="{92391C52-40D6-C545-A699-524BB1B93FE2}" srcOrd="0" destOrd="0" presId="urn:microsoft.com/office/officeart/2005/8/layout/hProcess11"/>
    <dgm:cxn modelId="{897C6A4C-1606-B14E-B912-2511E97D93B1}" type="presOf" srcId="{D3A6B144-A6A0-014B-B157-90102BD781F3}" destId="{92391C52-40D6-C545-A699-524BB1B93FE2}" srcOrd="0" destOrd="1" presId="urn:microsoft.com/office/officeart/2005/8/layout/hProcess11"/>
    <dgm:cxn modelId="{015BDE0A-93FD-0C47-A959-F91C5316A5F7}" srcId="{C777CDBB-FC4C-C646-91D1-39767D361C9F}" destId="{548515C8-1792-D640-AED8-361364F84F94}" srcOrd="1" destOrd="0" parTransId="{AD399E26-7F0F-F34F-B40A-FF9F42402611}" sibTransId="{1E05E600-2AC4-094E-9242-A21D2E54743E}"/>
    <dgm:cxn modelId="{B5522F63-523D-B549-B820-3DF530C1B091}" srcId="{02EC5842-0FC9-6144-A1E3-D6DAB8CC11BF}" destId="{BADB6F4D-48E5-5043-8495-D8682A66AF1C}" srcOrd="2" destOrd="0" parTransId="{DF63DA60-BC8A-5C4B-A5FA-E27DC8689F07}" sibTransId="{BF2D905D-31CC-314B-A227-12066070E7B4}"/>
    <dgm:cxn modelId="{4B19973D-1CA4-4F42-BA0A-918B741D86C0}" srcId="{BADB6F4D-48E5-5043-8495-D8682A66AF1C}" destId="{D3A6B144-A6A0-014B-B157-90102BD781F3}" srcOrd="0" destOrd="0" parTransId="{BDEDCD20-49EF-4448-AF75-B19C6865EEFC}" sibTransId="{122FA16E-B41C-9A46-A205-D6DCE2CDACD0}"/>
    <dgm:cxn modelId="{EC85B8F7-7EAF-5E42-A5F2-A4485F368151}" type="presOf" srcId="{A7AF4046-9928-294E-8C4B-E5CADA93EE6F}" destId="{712D7270-50A0-AF46-943A-9CE5AB0C11A6}" srcOrd="0" destOrd="1" presId="urn:microsoft.com/office/officeart/2005/8/layout/hProcess11"/>
    <dgm:cxn modelId="{2EE4098C-5387-C544-9D5C-61AE61120938}" srcId="{02EC5842-0FC9-6144-A1E3-D6DAB8CC11BF}" destId="{77EC890D-58DA-464D-B0FE-C65A6134B8A2}" srcOrd="0" destOrd="0" parTransId="{4B426CFB-8742-4442-9B86-FC7C2484724D}" sibTransId="{93C89007-7F0F-1843-8A85-F43EA99DFAF2}"/>
    <dgm:cxn modelId="{D87D2222-4B8E-8F44-89C4-26F94BCF729F}" type="presOf" srcId="{8FB57942-3B97-364B-8484-963448C5B4A3}" destId="{135E1D9D-2E6F-2747-A359-D369BAD52CA0}" srcOrd="0" destOrd="1" presId="urn:microsoft.com/office/officeart/2005/8/layout/hProcess11"/>
    <dgm:cxn modelId="{FDE1438B-A99D-9149-AA2F-8D3AD0B1AEC2}" type="presParOf" srcId="{99A9C100-78EB-E34B-94BF-E88BCA9A8E5D}" destId="{B9411532-D740-6F43-A34C-62C5B3EF0AAD}" srcOrd="0" destOrd="0" presId="urn:microsoft.com/office/officeart/2005/8/layout/hProcess11"/>
    <dgm:cxn modelId="{44266F32-095C-F040-A276-581C2C60505B}" type="presParOf" srcId="{99A9C100-78EB-E34B-94BF-E88BCA9A8E5D}" destId="{C3E011CA-3F74-3D41-BBE3-6E100999A271}" srcOrd="1" destOrd="0" presId="urn:microsoft.com/office/officeart/2005/8/layout/hProcess11"/>
    <dgm:cxn modelId="{258BDC60-F1B5-2D40-94BD-9AAC8E55373E}" type="presParOf" srcId="{C3E011CA-3F74-3D41-BBE3-6E100999A271}" destId="{A032C557-76D5-B948-AEE5-42D2143EC4D3}" srcOrd="0" destOrd="0" presId="urn:microsoft.com/office/officeart/2005/8/layout/hProcess11"/>
    <dgm:cxn modelId="{B6DB3038-03FA-074B-A3E8-485B9B90D6D1}" type="presParOf" srcId="{A032C557-76D5-B948-AEE5-42D2143EC4D3}" destId="{712D7270-50A0-AF46-943A-9CE5AB0C11A6}" srcOrd="0" destOrd="0" presId="urn:microsoft.com/office/officeart/2005/8/layout/hProcess11"/>
    <dgm:cxn modelId="{A4D1CAA4-DFF5-6346-B07A-2BF50DAE637C}" type="presParOf" srcId="{A032C557-76D5-B948-AEE5-42D2143EC4D3}" destId="{DE8006EB-C060-6943-AF5D-3B97AFF6F2A5}" srcOrd="1" destOrd="0" presId="urn:microsoft.com/office/officeart/2005/8/layout/hProcess11"/>
    <dgm:cxn modelId="{A6DB75DF-9978-B54C-8C39-67660A46CC57}" type="presParOf" srcId="{A032C557-76D5-B948-AEE5-42D2143EC4D3}" destId="{C7B44FA7-1CAC-F743-873D-21AB28C772AF}" srcOrd="2" destOrd="0" presId="urn:microsoft.com/office/officeart/2005/8/layout/hProcess11"/>
    <dgm:cxn modelId="{C6C7FB5D-1126-294A-88F3-1B4AF2C39318}" type="presParOf" srcId="{C3E011CA-3F74-3D41-BBE3-6E100999A271}" destId="{9DC434CA-6020-EF47-AC7C-3E0713FAF171}" srcOrd="1" destOrd="0" presId="urn:microsoft.com/office/officeart/2005/8/layout/hProcess11"/>
    <dgm:cxn modelId="{6E09D977-4891-1E46-812A-E626EC29C610}" type="presParOf" srcId="{C3E011CA-3F74-3D41-BBE3-6E100999A271}" destId="{0965D38F-FC21-8C4C-910F-C568AED04938}" srcOrd="2" destOrd="0" presId="urn:microsoft.com/office/officeart/2005/8/layout/hProcess11"/>
    <dgm:cxn modelId="{AFCF2EAD-53B0-AC42-B56E-9481D81E1FA5}" type="presParOf" srcId="{0965D38F-FC21-8C4C-910F-C568AED04938}" destId="{135E1D9D-2E6F-2747-A359-D369BAD52CA0}" srcOrd="0" destOrd="0" presId="urn:microsoft.com/office/officeart/2005/8/layout/hProcess11"/>
    <dgm:cxn modelId="{530BD2C7-43A2-EA49-8E8B-372836C34CBA}" type="presParOf" srcId="{0965D38F-FC21-8C4C-910F-C568AED04938}" destId="{FD079F88-3701-964D-B5C6-AD44EF8BB1A0}" srcOrd="1" destOrd="0" presId="urn:microsoft.com/office/officeart/2005/8/layout/hProcess11"/>
    <dgm:cxn modelId="{F4C21778-1E7B-564D-B9EA-BC4B58158330}" type="presParOf" srcId="{0965D38F-FC21-8C4C-910F-C568AED04938}" destId="{BA01D4E4-193C-8548-AC3A-0A1BA52948C8}" srcOrd="2" destOrd="0" presId="urn:microsoft.com/office/officeart/2005/8/layout/hProcess11"/>
    <dgm:cxn modelId="{6197B8CD-6D49-764D-A96A-93BF26E75537}" type="presParOf" srcId="{C3E011CA-3F74-3D41-BBE3-6E100999A271}" destId="{4F36BC3A-8581-A847-9B04-73B6BA2D2E07}" srcOrd="3" destOrd="0" presId="urn:microsoft.com/office/officeart/2005/8/layout/hProcess11"/>
    <dgm:cxn modelId="{51751514-E935-A140-B710-F412C9420C74}" type="presParOf" srcId="{C3E011CA-3F74-3D41-BBE3-6E100999A271}" destId="{40E75E87-243A-1A4E-B32A-17642C19792B}" srcOrd="4" destOrd="0" presId="urn:microsoft.com/office/officeart/2005/8/layout/hProcess11"/>
    <dgm:cxn modelId="{83B5EEB8-E6BC-F341-9D48-5CE78DDDAAFE}" type="presParOf" srcId="{40E75E87-243A-1A4E-B32A-17642C19792B}" destId="{92391C52-40D6-C545-A699-524BB1B93FE2}" srcOrd="0" destOrd="0" presId="urn:microsoft.com/office/officeart/2005/8/layout/hProcess11"/>
    <dgm:cxn modelId="{014F4ED0-14E5-F344-8200-290B3724E71A}" type="presParOf" srcId="{40E75E87-243A-1A4E-B32A-17642C19792B}" destId="{30CE4B6E-3775-1740-B5DF-AEFB806BDDBB}" srcOrd="1" destOrd="0" presId="urn:microsoft.com/office/officeart/2005/8/layout/hProcess11"/>
    <dgm:cxn modelId="{3BDD3C1B-5FDB-D54B-9B02-D054C3F97E0C}" type="presParOf" srcId="{40E75E87-243A-1A4E-B32A-17642C19792B}" destId="{773046FE-340F-B843-BA67-2525DC289C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1532-D740-6F43-A34C-62C5B3EF0AAD}">
      <dsp:nvSpPr>
        <dsp:cNvPr id="0" name=""/>
        <dsp:cNvSpPr/>
      </dsp:nvSpPr>
      <dsp:spPr>
        <a:xfrm>
          <a:off x="0" y="1625600"/>
          <a:ext cx="11694694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D7270-50A0-AF46-943A-9CE5AB0C11A6}">
      <dsp:nvSpPr>
        <dsp:cNvPr id="0" name=""/>
        <dsp:cNvSpPr/>
      </dsp:nvSpPr>
      <dsp:spPr>
        <a:xfrm>
          <a:off x="5139" y="0"/>
          <a:ext cx="339191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1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基础内容检查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Android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Lint</a:t>
          </a:r>
          <a:r>
            <a:rPr lang="zh-CN" altLang="en-US" sz="2800" kern="1200" dirty="0" smtClean="0"/>
            <a:t> </a:t>
          </a:r>
          <a:endParaRPr lang="zh-CN" altLang="en-US" sz="2800" kern="1200" dirty="0"/>
        </a:p>
      </dsp:txBody>
      <dsp:txXfrm>
        <a:off x="5139" y="0"/>
        <a:ext cx="3391918" cy="2167466"/>
      </dsp:txXfrm>
    </dsp:sp>
    <dsp:sp modelId="{DE8006EB-C060-6943-AF5D-3B97AFF6F2A5}">
      <dsp:nvSpPr>
        <dsp:cNvPr id="0" name=""/>
        <dsp:cNvSpPr/>
      </dsp:nvSpPr>
      <dsp:spPr>
        <a:xfrm>
          <a:off x="1430164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E1D9D-2E6F-2747-A359-D369BAD52CA0}">
      <dsp:nvSpPr>
        <dsp:cNvPr id="0" name=""/>
        <dsp:cNvSpPr/>
      </dsp:nvSpPr>
      <dsp:spPr>
        <a:xfrm>
          <a:off x="3566653" y="3251200"/>
          <a:ext cx="339191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1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Crash</a:t>
          </a:r>
          <a:r>
            <a:rPr lang="zh-CN" altLang="en-US" sz="3600" kern="1200" dirty="0" smtClean="0"/>
            <a:t>隐患检查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360</a:t>
          </a:r>
          <a:r>
            <a:rPr lang="zh-CN" altLang="en-US" sz="2800" kern="1200" dirty="0" smtClean="0"/>
            <a:t> </a:t>
          </a:r>
          <a:r>
            <a:rPr lang="en-US" altLang="zh-CN" sz="2800" kern="1200" dirty="0" err="1" smtClean="0"/>
            <a:t>Fireline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Godeyes</a:t>
          </a:r>
          <a:endParaRPr lang="zh-CN" altLang="en-US" sz="2800" kern="1200" dirty="0"/>
        </a:p>
      </dsp:txBody>
      <dsp:txXfrm>
        <a:off x="3566653" y="3251200"/>
        <a:ext cx="3391918" cy="2167466"/>
      </dsp:txXfrm>
    </dsp:sp>
    <dsp:sp modelId="{FD079F88-3701-964D-B5C6-AD44EF8BB1A0}">
      <dsp:nvSpPr>
        <dsp:cNvPr id="0" name=""/>
        <dsp:cNvSpPr/>
      </dsp:nvSpPr>
      <dsp:spPr>
        <a:xfrm>
          <a:off x="4991678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91C52-40D6-C545-A699-524BB1B93FE2}">
      <dsp:nvSpPr>
        <dsp:cNvPr id="0" name=""/>
        <dsp:cNvSpPr/>
      </dsp:nvSpPr>
      <dsp:spPr>
        <a:xfrm>
          <a:off x="7128167" y="0"/>
          <a:ext cx="339191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1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空指针和内存泄露检查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Infer</a:t>
          </a:r>
          <a:endParaRPr lang="zh-CN" altLang="en-US" sz="2800" kern="1200" dirty="0"/>
        </a:p>
      </dsp:txBody>
      <dsp:txXfrm>
        <a:off x="7128167" y="0"/>
        <a:ext cx="3391918" cy="2167466"/>
      </dsp:txXfrm>
    </dsp:sp>
    <dsp:sp modelId="{30CE4B6E-3775-1740-B5DF-AEFB806BDDBB}">
      <dsp:nvSpPr>
        <dsp:cNvPr id="0" name=""/>
        <dsp:cNvSpPr/>
      </dsp:nvSpPr>
      <dsp:spPr>
        <a:xfrm>
          <a:off x="8553192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7675105"/>
              </p:ext>
            </p:extLst>
          </p:nvPr>
        </p:nvGraphicFramePr>
        <p:xfrm>
          <a:off x="264695" y="719666"/>
          <a:ext cx="116946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944"/>
            <a:ext cx="12192000" cy="26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18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Marcus Ma</dc:creator>
  <cp:lastModifiedBy>Marcus Ma</cp:lastModifiedBy>
  <cp:revision>6</cp:revision>
  <dcterms:created xsi:type="dcterms:W3CDTF">2017-06-13T06:14:04Z</dcterms:created>
  <dcterms:modified xsi:type="dcterms:W3CDTF">2017-06-13T13:47:21Z</dcterms:modified>
</cp:coreProperties>
</file>