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69"/>
    <p:restoredTop sz="50000"/>
  </p:normalViewPr>
  <p:slideViewPr>
    <p:cSldViewPr snapToGrid="0" snapToObjects="1" showGuides="1">
      <p:cViewPr varScale="1">
        <p:scale>
          <a:sx n="55" d="100"/>
          <a:sy n="55" d="100"/>
        </p:scale>
        <p:origin x="17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9337-F24C-894A-B8D5-117F344B0391}" type="datetimeFigureOut">
              <a:rPr kumimoji="1" lang="zh-CN" altLang="en-US" smtClean="0"/>
              <a:t>17/6/13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659B-6D01-9645-BD9F-8A28FBA55D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Marcus Ma</dc:creator>
  <cp:lastModifiedBy>Marcus Ma</cp:lastModifiedBy>
  <cp:revision>1</cp:revision>
  <dcterms:created xsi:type="dcterms:W3CDTF">2017-06-13T06:14:04Z</dcterms:created>
  <dcterms:modified xsi:type="dcterms:W3CDTF">2017-06-13T06:14:35Z</dcterms:modified>
</cp:coreProperties>
</file>