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8"/>
    <p:restoredTop sz="90385"/>
  </p:normalViewPr>
  <p:slideViewPr>
    <p:cSldViewPr snapToGrid="0" snapToObjects="1" showGuides="1">
      <p:cViewPr>
        <p:scale>
          <a:sx n="96" d="100"/>
          <a:sy n="96" d="100"/>
        </p:scale>
        <p:origin x="776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C5842-0FC9-6144-A1E3-D6DAB8CC11BF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EC890D-58DA-464D-B0FE-C65A6134B8A2}">
      <dgm:prSet phldrT="[文本]" custT="1"/>
      <dgm:spPr/>
      <dgm:t>
        <a:bodyPr/>
        <a:lstStyle/>
        <a:p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基础内容检查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4B426CFB-8742-4442-9B86-FC7C2484724D}" type="parTrans" cxnId="{2EE4098C-5387-C544-9D5C-61AE61120938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93C89007-7F0F-1843-8A85-F43EA99DFAF2}" type="sibTrans" cxnId="{2EE4098C-5387-C544-9D5C-61AE61120938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A7AF4046-9928-294E-8C4B-E5CADA93EE6F}">
      <dgm:prSet phldrT="[文本]" custT="1"/>
      <dgm:spPr/>
      <dgm:t>
        <a:bodyPr/>
        <a:lstStyle/>
        <a:p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Android</a:t>
          </a:r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Lint</a:t>
          </a:r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8CEB9CDE-032D-504E-8044-F6E69EA77BC5}" type="parTrans" cxnId="{40916244-4F79-724E-B6EA-88E85A849381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47127F2-15BB-7341-B52B-92EDDAFE23AB}" type="sibTrans" cxnId="{40916244-4F79-724E-B6EA-88E85A849381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C777CDBB-FC4C-C646-91D1-39767D361C9F}">
      <dgm:prSet phldrT="[文本]" custT="1"/>
      <dgm:spPr/>
      <dgm:t>
        <a:bodyPr/>
        <a:lstStyle/>
        <a:p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Crash</a:t>
          </a:r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隐患检查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E119D877-9972-474D-9463-AA7C370DDB31}" type="parTrans" cxnId="{22132925-F8AE-3447-80D5-D06C2FF9176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EDCDFB0E-2399-2A48-9F19-AB88B2509014}" type="sibTrans" cxnId="{22132925-F8AE-3447-80D5-D06C2FF9176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8FB57942-3B97-364B-8484-963448C5B4A3}">
      <dgm:prSet phldrT="[文本]" custT="1"/>
      <dgm:spPr/>
      <dgm:t>
        <a:bodyPr/>
        <a:lstStyle/>
        <a:p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360</a:t>
          </a:r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r>
            <a:rPr lang="en-US" altLang="zh-CN" sz="1600" dirty="0" err="1" smtClean="0">
              <a:latin typeface="Hiragino Sans GB W3" charset="-122"/>
              <a:ea typeface="Hiragino Sans GB W3" charset="-122"/>
              <a:cs typeface="Hiragino Sans GB W3" charset="-122"/>
            </a:rPr>
            <a:t>Fireline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05E7CCA4-8463-1F47-BDC1-3230AB7F6FEA}" type="parTrans" cxnId="{BA748978-6DCC-C042-B882-C1DAA3E27966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D1C07FC2-A126-4445-9F41-F55736082A39}" type="sibTrans" cxnId="{BA748978-6DCC-C042-B882-C1DAA3E27966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BADB6F4D-48E5-5043-8495-D8682A66AF1C}">
      <dgm:prSet phldrT="[文本]" custT="1"/>
      <dgm:spPr/>
      <dgm:t>
        <a:bodyPr/>
        <a:lstStyle/>
        <a:p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空指针和内存泄露检查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DF63DA60-BC8A-5C4B-A5FA-E27DC8689F07}" type="parTrans" cxnId="{B5522F63-523D-B549-B820-3DF530C1B091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BF2D905D-31CC-314B-A227-12066070E7B4}" type="sibTrans" cxnId="{B5522F63-523D-B549-B820-3DF530C1B091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D3A6B144-A6A0-014B-B157-90102BD781F3}">
      <dgm:prSet phldrT="[文本]" custT="1"/>
      <dgm:spPr/>
      <dgm:t>
        <a:bodyPr/>
        <a:lstStyle/>
        <a:p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Infer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BDEDCD20-49EF-4448-AF75-B19C6865EEFC}" type="parTrans" cxnId="{4B19973D-1CA4-4F42-BA0A-918B741D86C0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122FA16E-B41C-9A46-A205-D6DCE2CDACD0}" type="sibTrans" cxnId="{4B19973D-1CA4-4F42-BA0A-918B741D86C0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548515C8-1792-D640-AED8-361364F84F94}">
      <dgm:prSet phldrT="[文本]" custT="1"/>
      <dgm:spPr/>
      <dgm:t>
        <a:bodyPr/>
        <a:lstStyle/>
        <a:p>
          <a:r>
            <a:rPr lang="en-US" altLang="zh-CN" sz="1600" dirty="0" err="1" smtClean="0">
              <a:latin typeface="Hiragino Sans GB W3" charset="-122"/>
              <a:ea typeface="Hiragino Sans GB W3" charset="-122"/>
              <a:cs typeface="Hiragino Sans GB W3" charset="-122"/>
            </a:rPr>
            <a:t>Godeyes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AD399E26-7F0F-F34F-B40A-FF9F42402611}" type="parTrans" cxnId="{015BDE0A-93FD-0C47-A959-F91C5316A5F7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1E05E600-2AC4-094E-9242-A21D2E54743E}" type="sibTrans" cxnId="{015BDE0A-93FD-0C47-A959-F91C5316A5F7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99A9C100-78EB-E34B-94BF-E88BCA9A8E5D}" type="pres">
      <dgm:prSet presAssocID="{02EC5842-0FC9-6144-A1E3-D6DAB8CC11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411532-D740-6F43-A34C-62C5B3EF0AAD}" type="pres">
      <dgm:prSet presAssocID="{02EC5842-0FC9-6144-A1E3-D6DAB8CC11BF}" presName="arrow" presStyleLbl="bgShp" presStyleIdx="0" presStyleCnt="1"/>
      <dgm:spPr/>
    </dgm:pt>
    <dgm:pt modelId="{C3E011CA-3F74-3D41-BBE3-6E100999A271}" type="pres">
      <dgm:prSet presAssocID="{02EC5842-0FC9-6144-A1E3-D6DAB8CC11BF}" presName="points" presStyleCnt="0"/>
      <dgm:spPr/>
    </dgm:pt>
    <dgm:pt modelId="{A032C557-76D5-B948-AEE5-42D2143EC4D3}" type="pres">
      <dgm:prSet presAssocID="{77EC890D-58DA-464D-B0FE-C65A6134B8A2}" presName="compositeA" presStyleCnt="0"/>
      <dgm:spPr/>
    </dgm:pt>
    <dgm:pt modelId="{712D7270-50A0-AF46-943A-9CE5AB0C11A6}" type="pres">
      <dgm:prSet presAssocID="{77EC890D-58DA-464D-B0FE-C65A6134B8A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8006EB-C060-6943-AF5D-3B97AFF6F2A5}" type="pres">
      <dgm:prSet presAssocID="{77EC890D-58DA-464D-B0FE-C65A6134B8A2}" presName="circleA" presStyleLbl="node1" presStyleIdx="0" presStyleCnt="3"/>
      <dgm:spPr/>
    </dgm:pt>
    <dgm:pt modelId="{C7B44FA7-1CAC-F743-873D-21AB28C772AF}" type="pres">
      <dgm:prSet presAssocID="{77EC890D-58DA-464D-B0FE-C65A6134B8A2}" presName="spaceA" presStyleCnt="0"/>
      <dgm:spPr/>
    </dgm:pt>
    <dgm:pt modelId="{9DC434CA-6020-EF47-AC7C-3E0713FAF171}" type="pres">
      <dgm:prSet presAssocID="{93C89007-7F0F-1843-8A85-F43EA99DFAF2}" presName="space" presStyleCnt="0"/>
      <dgm:spPr/>
    </dgm:pt>
    <dgm:pt modelId="{0965D38F-FC21-8C4C-910F-C568AED04938}" type="pres">
      <dgm:prSet presAssocID="{C777CDBB-FC4C-C646-91D1-39767D361C9F}" presName="compositeB" presStyleCnt="0"/>
      <dgm:spPr/>
    </dgm:pt>
    <dgm:pt modelId="{135E1D9D-2E6F-2747-A359-D369BAD52CA0}" type="pres">
      <dgm:prSet presAssocID="{C777CDBB-FC4C-C646-91D1-39767D361C9F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79F88-3701-964D-B5C6-AD44EF8BB1A0}" type="pres">
      <dgm:prSet presAssocID="{C777CDBB-FC4C-C646-91D1-39767D361C9F}" presName="circleB" presStyleLbl="node1" presStyleIdx="1" presStyleCnt="3"/>
      <dgm:spPr/>
    </dgm:pt>
    <dgm:pt modelId="{BA01D4E4-193C-8548-AC3A-0A1BA52948C8}" type="pres">
      <dgm:prSet presAssocID="{C777CDBB-FC4C-C646-91D1-39767D361C9F}" presName="spaceB" presStyleCnt="0"/>
      <dgm:spPr/>
    </dgm:pt>
    <dgm:pt modelId="{4F36BC3A-8581-A847-9B04-73B6BA2D2E07}" type="pres">
      <dgm:prSet presAssocID="{EDCDFB0E-2399-2A48-9F19-AB88B2509014}" presName="space" presStyleCnt="0"/>
      <dgm:spPr/>
    </dgm:pt>
    <dgm:pt modelId="{40E75E87-243A-1A4E-B32A-17642C19792B}" type="pres">
      <dgm:prSet presAssocID="{BADB6F4D-48E5-5043-8495-D8682A66AF1C}" presName="compositeA" presStyleCnt="0"/>
      <dgm:spPr/>
    </dgm:pt>
    <dgm:pt modelId="{92391C52-40D6-C545-A699-524BB1B93FE2}" type="pres">
      <dgm:prSet presAssocID="{BADB6F4D-48E5-5043-8495-D8682A66AF1C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CE4B6E-3775-1740-B5DF-AEFB806BDDBB}" type="pres">
      <dgm:prSet presAssocID="{BADB6F4D-48E5-5043-8495-D8682A66AF1C}" presName="circleA" presStyleLbl="node1" presStyleIdx="2" presStyleCnt="3"/>
      <dgm:spPr/>
    </dgm:pt>
    <dgm:pt modelId="{773046FE-340F-B843-BA67-2525DC289CBB}" type="pres">
      <dgm:prSet presAssocID="{BADB6F4D-48E5-5043-8495-D8682A66AF1C}" presName="spaceA" presStyleCnt="0"/>
      <dgm:spPr/>
    </dgm:pt>
  </dgm:ptLst>
  <dgm:cxnLst>
    <dgm:cxn modelId="{B5522F63-523D-B549-B820-3DF530C1B091}" srcId="{02EC5842-0FC9-6144-A1E3-D6DAB8CC11BF}" destId="{BADB6F4D-48E5-5043-8495-D8682A66AF1C}" srcOrd="2" destOrd="0" parTransId="{DF63DA60-BC8A-5C4B-A5FA-E27DC8689F07}" sibTransId="{BF2D905D-31CC-314B-A227-12066070E7B4}"/>
    <dgm:cxn modelId="{015BDE0A-93FD-0C47-A959-F91C5316A5F7}" srcId="{C777CDBB-FC4C-C646-91D1-39767D361C9F}" destId="{548515C8-1792-D640-AED8-361364F84F94}" srcOrd="1" destOrd="0" parTransId="{AD399E26-7F0F-F34F-B40A-FF9F42402611}" sibTransId="{1E05E600-2AC4-094E-9242-A21D2E54743E}"/>
    <dgm:cxn modelId="{668681F9-E650-734D-A8FF-44F41A7CA527}" type="presOf" srcId="{C777CDBB-FC4C-C646-91D1-39767D361C9F}" destId="{135E1D9D-2E6F-2747-A359-D369BAD52CA0}" srcOrd="0" destOrd="0" presId="urn:microsoft.com/office/officeart/2005/8/layout/hProcess11"/>
    <dgm:cxn modelId="{22132925-F8AE-3447-80D5-D06C2FF91763}" srcId="{02EC5842-0FC9-6144-A1E3-D6DAB8CC11BF}" destId="{C777CDBB-FC4C-C646-91D1-39767D361C9F}" srcOrd="1" destOrd="0" parTransId="{E119D877-9972-474D-9463-AA7C370DDB31}" sibTransId="{EDCDFB0E-2399-2A48-9F19-AB88B2509014}"/>
    <dgm:cxn modelId="{2EE4098C-5387-C544-9D5C-61AE61120938}" srcId="{02EC5842-0FC9-6144-A1E3-D6DAB8CC11BF}" destId="{77EC890D-58DA-464D-B0FE-C65A6134B8A2}" srcOrd="0" destOrd="0" parTransId="{4B426CFB-8742-4442-9B86-FC7C2484724D}" sibTransId="{93C89007-7F0F-1843-8A85-F43EA99DFAF2}"/>
    <dgm:cxn modelId="{40916244-4F79-724E-B6EA-88E85A849381}" srcId="{77EC890D-58DA-464D-B0FE-C65A6134B8A2}" destId="{A7AF4046-9928-294E-8C4B-E5CADA93EE6F}" srcOrd="0" destOrd="0" parTransId="{8CEB9CDE-032D-504E-8044-F6E69EA77BC5}" sibTransId="{F47127F2-15BB-7341-B52B-92EDDAFE23AB}"/>
    <dgm:cxn modelId="{BA748978-6DCC-C042-B882-C1DAA3E27966}" srcId="{C777CDBB-FC4C-C646-91D1-39767D361C9F}" destId="{8FB57942-3B97-364B-8484-963448C5B4A3}" srcOrd="0" destOrd="0" parTransId="{05E7CCA4-8463-1F47-BDC1-3230AB7F6FEA}" sibTransId="{D1C07FC2-A126-4445-9F41-F55736082A39}"/>
    <dgm:cxn modelId="{D87D2222-4B8E-8F44-89C4-26F94BCF729F}" type="presOf" srcId="{8FB57942-3B97-364B-8484-963448C5B4A3}" destId="{135E1D9D-2E6F-2747-A359-D369BAD52CA0}" srcOrd="0" destOrd="1" presId="urn:microsoft.com/office/officeart/2005/8/layout/hProcess11"/>
    <dgm:cxn modelId="{EC85B8F7-7EAF-5E42-A5F2-A4485F368151}" type="presOf" srcId="{A7AF4046-9928-294E-8C4B-E5CADA93EE6F}" destId="{712D7270-50A0-AF46-943A-9CE5AB0C11A6}" srcOrd="0" destOrd="1" presId="urn:microsoft.com/office/officeart/2005/8/layout/hProcess11"/>
    <dgm:cxn modelId="{4B19973D-1CA4-4F42-BA0A-918B741D86C0}" srcId="{BADB6F4D-48E5-5043-8495-D8682A66AF1C}" destId="{D3A6B144-A6A0-014B-B157-90102BD781F3}" srcOrd="0" destOrd="0" parTransId="{BDEDCD20-49EF-4448-AF75-B19C6865EEFC}" sibTransId="{122FA16E-B41C-9A46-A205-D6DCE2CDACD0}"/>
    <dgm:cxn modelId="{DFE154E3-93B3-D04A-A330-A0D9F92F6BDB}" type="presOf" srcId="{02EC5842-0FC9-6144-A1E3-D6DAB8CC11BF}" destId="{99A9C100-78EB-E34B-94BF-E88BCA9A8E5D}" srcOrd="0" destOrd="0" presId="urn:microsoft.com/office/officeart/2005/8/layout/hProcess11"/>
    <dgm:cxn modelId="{01F9BFF9-0B30-274D-87D3-16037972D877}" type="presOf" srcId="{77EC890D-58DA-464D-B0FE-C65A6134B8A2}" destId="{712D7270-50A0-AF46-943A-9CE5AB0C11A6}" srcOrd="0" destOrd="0" presId="urn:microsoft.com/office/officeart/2005/8/layout/hProcess11"/>
    <dgm:cxn modelId="{982E567C-7FE3-A441-9227-6BF1152BB333}" type="presOf" srcId="{BADB6F4D-48E5-5043-8495-D8682A66AF1C}" destId="{92391C52-40D6-C545-A699-524BB1B93FE2}" srcOrd="0" destOrd="0" presId="urn:microsoft.com/office/officeart/2005/8/layout/hProcess11"/>
    <dgm:cxn modelId="{897C6A4C-1606-B14E-B912-2511E97D93B1}" type="presOf" srcId="{D3A6B144-A6A0-014B-B157-90102BD781F3}" destId="{92391C52-40D6-C545-A699-524BB1B93FE2}" srcOrd="0" destOrd="1" presId="urn:microsoft.com/office/officeart/2005/8/layout/hProcess11"/>
    <dgm:cxn modelId="{2087A85C-B57C-1943-8A50-6E7986C2BE71}" type="presOf" srcId="{548515C8-1792-D640-AED8-361364F84F94}" destId="{135E1D9D-2E6F-2747-A359-D369BAD52CA0}" srcOrd="0" destOrd="2" presId="urn:microsoft.com/office/officeart/2005/8/layout/hProcess11"/>
    <dgm:cxn modelId="{FDE1438B-A99D-9149-AA2F-8D3AD0B1AEC2}" type="presParOf" srcId="{99A9C100-78EB-E34B-94BF-E88BCA9A8E5D}" destId="{B9411532-D740-6F43-A34C-62C5B3EF0AAD}" srcOrd="0" destOrd="0" presId="urn:microsoft.com/office/officeart/2005/8/layout/hProcess11"/>
    <dgm:cxn modelId="{44266F32-095C-F040-A276-581C2C60505B}" type="presParOf" srcId="{99A9C100-78EB-E34B-94BF-E88BCA9A8E5D}" destId="{C3E011CA-3F74-3D41-BBE3-6E100999A271}" srcOrd="1" destOrd="0" presId="urn:microsoft.com/office/officeart/2005/8/layout/hProcess11"/>
    <dgm:cxn modelId="{258BDC60-F1B5-2D40-94BD-9AAC8E55373E}" type="presParOf" srcId="{C3E011CA-3F74-3D41-BBE3-6E100999A271}" destId="{A032C557-76D5-B948-AEE5-42D2143EC4D3}" srcOrd="0" destOrd="0" presId="urn:microsoft.com/office/officeart/2005/8/layout/hProcess11"/>
    <dgm:cxn modelId="{B6DB3038-03FA-074B-A3E8-485B9B90D6D1}" type="presParOf" srcId="{A032C557-76D5-B948-AEE5-42D2143EC4D3}" destId="{712D7270-50A0-AF46-943A-9CE5AB0C11A6}" srcOrd="0" destOrd="0" presId="urn:microsoft.com/office/officeart/2005/8/layout/hProcess11"/>
    <dgm:cxn modelId="{A4D1CAA4-DFF5-6346-B07A-2BF50DAE637C}" type="presParOf" srcId="{A032C557-76D5-B948-AEE5-42D2143EC4D3}" destId="{DE8006EB-C060-6943-AF5D-3B97AFF6F2A5}" srcOrd="1" destOrd="0" presId="urn:microsoft.com/office/officeart/2005/8/layout/hProcess11"/>
    <dgm:cxn modelId="{A6DB75DF-9978-B54C-8C39-67660A46CC57}" type="presParOf" srcId="{A032C557-76D5-B948-AEE5-42D2143EC4D3}" destId="{C7B44FA7-1CAC-F743-873D-21AB28C772AF}" srcOrd="2" destOrd="0" presId="urn:microsoft.com/office/officeart/2005/8/layout/hProcess11"/>
    <dgm:cxn modelId="{C6C7FB5D-1126-294A-88F3-1B4AF2C39318}" type="presParOf" srcId="{C3E011CA-3F74-3D41-BBE3-6E100999A271}" destId="{9DC434CA-6020-EF47-AC7C-3E0713FAF171}" srcOrd="1" destOrd="0" presId="urn:microsoft.com/office/officeart/2005/8/layout/hProcess11"/>
    <dgm:cxn modelId="{6E09D977-4891-1E46-812A-E626EC29C610}" type="presParOf" srcId="{C3E011CA-3F74-3D41-BBE3-6E100999A271}" destId="{0965D38F-FC21-8C4C-910F-C568AED04938}" srcOrd="2" destOrd="0" presId="urn:microsoft.com/office/officeart/2005/8/layout/hProcess11"/>
    <dgm:cxn modelId="{AFCF2EAD-53B0-AC42-B56E-9481D81E1FA5}" type="presParOf" srcId="{0965D38F-FC21-8C4C-910F-C568AED04938}" destId="{135E1D9D-2E6F-2747-A359-D369BAD52CA0}" srcOrd="0" destOrd="0" presId="urn:microsoft.com/office/officeart/2005/8/layout/hProcess11"/>
    <dgm:cxn modelId="{530BD2C7-43A2-EA49-8E8B-372836C34CBA}" type="presParOf" srcId="{0965D38F-FC21-8C4C-910F-C568AED04938}" destId="{FD079F88-3701-964D-B5C6-AD44EF8BB1A0}" srcOrd="1" destOrd="0" presId="urn:microsoft.com/office/officeart/2005/8/layout/hProcess11"/>
    <dgm:cxn modelId="{F4C21778-1E7B-564D-B9EA-BC4B58158330}" type="presParOf" srcId="{0965D38F-FC21-8C4C-910F-C568AED04938}" destId="{BA01D4E4-193C-8548-AC3A-0A1BA52948C8}" srcOrd="2" destOrd="0" presId="urn:microsoft.com/office/officeart/2005/8/layout/hProcess11"/>
    <dgm:cxn modelId="{6197B8CD-6D49-764D-A96A-93BF26E75537}" type="presParOf" srcId="{C3E011CA-3F74-3D41-BBE3-6E100999A271}" destId="{4F36BC3A-8581-A847-9B04-73B6BA2D2E07}" srcOrd="3" destOrd="0" presId="urn:microsoft.com/office/officeart/2005/8/layout/hProcess11"/>
    <dgm:cxn modelId="{51751514-E935-A140-B710-F412C9420C74}" type="presParOf" srcId="{C3E011CA-3F74-3D41-BBE3-6E100999A271}" destId="{40E75E87-243A-1A4E-B32A-17642C19792B}" srcOrd="4" destOrd="0" presId="urn:microsoft.com/office/officeart/2005/8/layout/hProcess11"/>
    <dgm:cxn modelId="{83B5EEB8-E6BC-F341-9D48-5CE78DDDAAFE}" type="presParOf" srcId="{40E75E87-243A-1A4E-B32A-17642C19792B}" destId="{92391C52-40D6-C545-A699-524BB1B93FE2}" srcOrd="0" destOrd="0" presId="urn:microsoft.com/office/officeart/2005/8/layout/hProcess11"/>
    <dgm:cxn modelId="{014F4ED0-14E5-F344-8200-290B3724E71A}" type="presParOf" srcId="{40E75E87-243A-1A4E-B32A-17642C19792B}" destId="{30CE4B6E-3775-1740-B5DF-AEFB806BDDBB}" srcOrd="1" destOrd="0" presId="urn:microsoft.com/office/officeart/2005/8/layout/hProcess11"/>
    <dgm:cxn modelId="{3BDD3C1B-5FDB-D54B-9B02-D054C3F97E0C}" type="presParOf" srcId="{40E75E87-243A-1A4E-B32A-17642C19792B}" destId="{773046FE-340F-B843-BA67-2525DC289C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995961-47F4-1442-842D-DACC1F06779A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</dgm:pt>
    <dgm:pt modelId="{6BB69A1B-B181-174E-B18D-90904B731937}">
      <dgm:prSet phldrT="[文本]" custT="1"/>
      <dgm:spPr/>
      <dgm:t>
        <a:bodyPr/>
        <a:lstStyle/>
        <a:p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1.</a:t>
          </a:r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 开发</a:t>
          </a:r>
          <a:endParaRPr lang="zh-CN" altLang="en-US" sz="24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6CC15A33-EAAF-1F42-8B4A-41D0BF035759}" type="parTrans" cxnId="{44D32101-E0A3-B749-B811-564B57E46B86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0EF9085E-9C65-6F4A-BF64-95FD726D832D}" type="sibTrans" cxnId="{44D32101-E0A3-B749-B811-564B57E46B86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C4A5DBF7-8A67-1F46-AA28-649E02D52AC9}">
      <dgm:prSet phldrT="[文本]" custT="1"/>
      <dgm:spPr/>
      <dgm:t>
        <a:bodyPr/>
        <a:lstStyle/>
        <a:p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2.</a:t>
          </a:r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 内测</a:t>
          </a:r>
          <a:endParaRPr lang="zh-CN" altLang="en-US" sz="24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A992D7A-F219-A540-B739-C6351CCAB9CD}" type="parTrans" cxnId="{7FCAEF85-ECEE-424D-AA29-F304264D50C4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734E1F0-156A-4741-9B68-78D44BF5C1DB}" type="sibTrans" cxnId="{7FCAEF85-ECEE-424D-AA29-F304264D50C4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C8292FA-FC32-FC46-810D-84F1519411F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rPr>
            <a:t>3.</a:t>
          </a:r>
          <a:r>
            <a:rPr lang="zh-CN" altLang="en-US" sz="24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rPr>
            <a:t> 扫描</a:t>
          </a:r>
          <a:endParaRPr lang="zh-CN" altLang="en-US" sz="2400" dirty="0">
            <a:solidFill>
              <a:srgbClr val="FF0000"/>
            </a:solidFill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773C0F5C-17DE-1143-8DA0-440ECE33FFFC}" type="parTrans" cxnId="{BAA2E9A9-4DB5-F843-B21F-FADFAD220C1B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53BDCD8D-63ED-8E46-B1EC-D7CE83C6C711}" type="sibTrans" cxnId="{BAA2E9A9-4DB5-F843-B21F-FADFAD220C1B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4F52A9E1-BC98-E84E-9290-40658804E0F8}">
      <dgm:prSet phldrT="[文本]" custT="1"/>
      <dgm:spPr/>
      <dgm:t>
        <a:bodyPr/>
        <a:lstStyle/>
        <a:p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4.</a:t>
          </a:r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 测试室测试</a:t>
          </a:r>
          <a:endParaRPr lang="zh-CN" altLang="en-US" sz="24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2E4E8A14-E2C5-3E4B-A4C3-24A151DF4CD3}" type="parTrans" cxnId="{B8F905A8-FB65-0A46-8CAB-FF638DAD34A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A8EFBD83-D118-1947-94BF-37795CA2D2D4}" type="sibTrans" cxnId="{B8F905A8-FB65-0A46-8CAB-FF638DAD34A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196486E6-E7D1-5B44-B816-B2A2AE79392E}">
      <dgm:prSet phldrT="[文本]" custT="1"/>
      <dgm:spPr/>
      <dgm:t>
        <a:bodyPr/>
        <a:lstStyle/>
        <a:p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5.</a:t>
          </a:r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 版本发布</a:t>
          </a:r>
          <a:endParaRPr lang="zh-CN" altLang="en-US" sz="24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4CBCA31-9251-9543-BD42-839F19303FCF}" type="parTrans" cxnId="{BA784D94-0A20-2346-84F4-0A870035E1E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DFA305B8-E969-AB45-91C8-C6D819136E0F}" type="sibTrans" cxnId="{BA784D94-0A20-2346-84F4-0A870035E1E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45C91114-89E9-B24F-8F25-CB6276209F38}" type="pres">
      <dgm:prSet presAssocID="{F8995961-47F4-1442-842D-DACC1F06779A}" presName="Name0" presStyleCnt="0">
        <dgm:presLayoutVars>
          <dgm:chMax val="7"/>
          <dgm:chPref val="5"/>
        </dgm:presLayoutVars>
      </dgm:prSet>
      <dgm:spPr/>
    </dgm:pt>
    <dgm:pt modelId="{ADD22DDE-8736-D240-B628-9CEAC466227C}" type="pres">
      <dgm:prSet presAssocID="{F8995961-47F4-1442-842D-DACC1F06779A}" presName="arrowNode" presStyleLbl="node1" presStyleIdx="0" presStyleCnt="1"/>
      <dgm:spPr/>
    </dgm:pt>
    <dgm:pt modelId="{1D119BD2-D84C-7E4F-86DF-B0180F364902}" type="pres">
      <dgm:prSet presAssocID="{6BB69A1B-B181-174E-B18D-90904B731937}" presName="txNode1" presStyleLbl="revTx" presStyleIdx="0" presStyleCnt="5">
        <dgm:presLayoutVars>
          <dgm:bulletEnabled val="1"/>
        </dgm:presLayoutVars>
      </dgm:prSet>
      <dgm:spPr/>
    </dgm:pt>
    <dgm:pt modelId="{D534A446-68B1-8043-83F7-BF29FB2D6993}" type="pres">
      <dgm:prSet presAssocID="{C4A5DBF7-8A67-1F46-AA28-649E02D52AC9}" presName="txNode2" presStyleLbl="revTx" presStyleIdx="1" presStyleCnt="5">
        <dgm:presLayoutVars>
          <dgm:bulletEnabled val="1"/>
        </dgm:presLayoutVars>
      </dgm:prSet>
      <dgm:spPr/>
    </dgm:pt>
    <dgm:pt modelId="{75F861F6-E3C8-704B-8398-AB87415DE9AC}" type="pres">
      <dgm:prSet presAssocID="{F734E1F0-156A-4741-9B68-78D44BF5C1DB}" presName="dotNode2" presStyleCnt="0"/>
      <dgm:spPr/>
    </dgm:pt>
    <dgm:pt modelId="{3CE1FE0E-59B0-F44A-A107-16A979789F75}" type="pres">
      <dgm:prSet presAssocID="{F734E1F0-156A-4741-9B68-78D44BF5C1DB}" presName="dotRepeatNode" presStyleLbl="fgShp" presStyleIdx="0" presStyleCnt="3"/>
      <dgm:spPr/>
    </dgm:pt>
    <dgm:pt modelId="{63C6554B-0F4E-174F-ACEE-4771E9630186}" type="pres">
      <dgm:prSet presAssocID="{FC8292FA-FC32-FC46-810D-84F1519411FB}" presName="txNode3" presStyleLbl="revTx" presStyleIdx="2" presStyleCnt="5">
        <dgm:presLayoutVars>
          <dgm:bulletEnabled val="1"/>
        </dgm:presLayoutVars>
      </dgm:prSet>
      <dgm:spPr/>
    </dgm:pt>
    <dgm:pt modelId="{8045DC26-0AE8-1A46-BFA3-E20BEF0D7CCA}" type="pres">
      <dgm:prSet presAssocID="{53BDCD8D-63ED-8E46-B1EC-D7CE83C6C711}" presName="dotNode3" presStyleCnt="0"/>
      <dgm:spPr/>
    </dgm:pt>
    <dgm:pt modelId="{C2E95B5A-3A55-6043-898D-23139317DA9E}" type="pres">
      <dgm:prSet presAssocID="{53BDCD8D-63ED-8E46-B1EC-D7CE83C6C711}" presName="dotRepeatNode" presStyleLbl="fgShp" presStyleIdx="1" presStyleCnt="3"/>
      <dgm:spPr/>
    </dgm:pt>
    <dgm:pt modelId="{DA7C1451-B996-4F4B-ADD6-211D93394838}" type="pres">
      <dgm:prSet presAssocID="{4F52A9E1-BC98-E84E-9290-40658804E0F8}" presName="txNode4" presStyleLbl="revTx" presStyleIdx="3" presStyleCnt="5">
        <dgm:presLayoutVars>
          <dgm:bulletEnabled val="1"/>
        </dgm:presLayoutVars>
      </dgm:prSet>
      <dgm:spPr/>
    </dgm:pt>
    <dgm:pt modelId="{A5FF8892-122A-0A4E-BAEA-3C26DEC1711D}" type="pres">
      <dgm:prSet presAssocID="{A8EFBD83-D118-1947-94BF-37795CA2D2D4}" presName="dotNode4" presStyleCnt="0"/>
      <dgm:spPr/>
    </dgm:pt>
    <dgm:pt modelId="{C126F119-46C3-404D-8684-511564F19139}" type="pres">
      <dgm:prSet presAssocID="{A8EFBD83-D118-1947-94BF-37795CA2D2D4}" presName="dotRepeatNode" presStyleLbl="fgShp" presStyleIdx="2" presStyleCnt="3"/>
      <dgm:spPr/>
    </dgm:pt>
    <dgm:pt modelId="{0EC8732D-0D2D-F049-85C7-8A01D2CCE398}" type="pres">
      <dgm:prSet presAssocID="{196486E6-E7D1-5B44-B816-B2A2AE79392E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7FCAEF85-ECEE-424D-AA29-F304264D50C4}" srcId="{F8995961-47F4-1442-842D-DACC1F06779A}" destId="{C4A5DBF7-8A67-1F46-AA28-649E02D52AC9}" srcOrd="1" destOrd="0" parTransId="{FA992D7A-F219-A540-B739-C6351CCAB9CD}" sibTransId="{F734E1F0-156A-4741-9B68-78D44BF5C1DB}"/>
    <dgm:cxn modelId="{44D32101-E0A3-B749-B811-564B57E46B86}" srcId="{F8995961-47F4-1442-842D-DACC1F06779A}" destId="{6BB69A1B-B181-174E-B18D-90904B731937}" srcOrd="0" destOrd="0" parTransId="{6CC15A33-EAAF-1F42-8B4A-41D0BF035759}" sibTransId="{0EF9085E-9C65-6F4A-BF64-95FD726D832D}"/>
    <dgm:cxn modelId="{6375877D-4832-8344-AF06-C183FD34EF09}" type="presOf" srcId="{FC8292FA-FC32-FC46-810D-84F1519411FB}" destId="{63C6554B-0F4E-174F-ACEE-4771E9630186}" srcOrd="0" destOrd="0" presId="urn:microsoft.com/office/officeart/2009/3/layout/DescendingProcess"/>
    <dgm:cxn modelId="{BA2F821B-4A4A-504A-BE9B-7CD7E21A385E}" type="presOf" srcId="{A8EFBD83-D118-1947-94BF-37795CA2D2D4}" destId="{C126F119-46C3-404D-8684-511564F19139}" srcOrd="0" destOrd="0" presId="urn:microsoft.com/office/officeart/2009/3/layout/DescendingProcess"/>
    <dgm:cxn modelId="{C62A37EC-7A1C-4042-B732-A1651285B524}" type="presOf" srcId="{C4A5DBF7-8A67-1F46-AA28-649E02D52AC9}" destId="{D534A446-68B1-8043-83F7-BF29FB2D6993}" srcOrd="0" destOrd="0" presId="urn:microsoft.com/office/officeart/2009/3/layout/DescendingProcess"/>
    <dgm:cxn modelId="{B8F905A8-FB65-0A46-8CAB-FF638DAD34A3}" srcId="{F8995961-47F4-1442-842D-DACC1F06779A}" destId="{4F52A9E1-BC98-E84E-9290-40658804E0F8}" srcOrd="3" destOrd="0" parTransId="{2E4E8A14-E2C5-3E4B-A4C3-24A151DF4CD3}" sibTransId="{A8EFBD83-D118-1947-94BF-37795CA2D2D4}"/>
    <dgm:cxn modelId="{BE7CE267-48BD-B443-A83F-9B791B536476}" type="presOf" srcId="{4F52A9E1-BC98-E84E-9290-40658804E0F8}" destId="{DA7C1451-B996-4F4B-ADD6-211D93394838}" srcOrd="0" destOrd="0" presId="urn:microsoft.com/office/officeart/2009/3/layout/DescendingProcess"/>
    <dgm:cxn modelId="{BA784D94-0A20-2346-84F4-0A870035E1E3}" srcId="{F8995961-47F4-1442-842D-DACC1F06779A}" destId="{196486E6-E7D1-5B44-B816-B2A2AE79392E}" srcOrd="4" destOrd="0" parTransId="{F4CBCA31-9251-9543-BD42-839F19303FCF}" sibTransId="{DFA305B8-E969-AB45-91C8-C6D819136E0F}"/>
    <dgm:cxn modelId="{BAA2E9A9-4DB5-F843-B21F-FADFAD220C1B}" srcId="{F8995961-47F4-1442-842D-DACC1F06779A}" destId="{FC8292FA-FC32-FC46-810D-84F1519411FB}" srcOrd="2" destOrd="0" parTransId="{773C0F5C-17DE-1143-8DA0-440ECE33FFFC}" sibTransId="{53BDCD8D-63ED-8E46-B1EC-D7CE83C6C711}"/>
    <dgm:cxn modelId="{D8AC165B-03EA-2847-A681-A2FC30A96D86}" type="presOf" srcId="{F8995961-47F4-1442-842D-DACC1F06779A}" destId="{45C91114-89E9-B24F-8F25-CB6276209F38}" srcOrd="0" destOrd="0" presId="urn:microsoft.com/office/officeart/2009/3/layout/DescendingProcess"/>
    <dgm:cxn modelId="{B7E6A3D8-86AD-AE45-8323-A3998BF16635}" type="presOf" srcId="{F734E1F0-156A-4741-9B68-78D44BF5C1DB}" destId="{3CE1FE0E-59B0-F44A-A107-16A979789F75}" srcOrd="0" destOrd="0" presId="urn:microsoft.com/office/officeart/2009/3/layout/DescendingProcess"/>
    <dgm:cxn modelId="{93BE0D1A-8FF4-BA49-9EFE-DD14DA3B7FD7}" type="presOf" srcId="{196486E6-E7D1-5B44-B816-B2A2AE79392E}" destId="{0EC8732D-0D2D-F049-85C7-8A01D2CCE398}" srcOrd="0" destOrd="0" presId="urn:microsoft.com/office/officeart/2009/3/layout/DescendingProcess"/>
    <dgm:cxn modelId="{C1D22128-67D8-BF4C-B879-FA04BFE9CF0B}" type="presOf" srcId="{53BDCD8D-63ED-8E46-B1EC-D7CE83C6C711}" destId="{C2E95B5A-3A55-6043-898D-23139317DA9E}" srcOrd="0" destOrd="0" presId="urn:microsoft.com/office/officeart/2009/3/layout/DescendingProcess"/>
    <dgm:cxn modelId="{363BC58C-6D20-C04A-B585-10FF2EDF2CF2}" type="presOf" srcId="{6BB69A1B-B181-174E-B18D-90904B731937}" destId="{1D119BD2-D84C-7E4F-86DF-B0180F364902}" srcOrd="0" destOrd="0" presId="urn:microsoft.com/office/officeart/2009/3/layout/DescendingProcess"/>
    <dgm:cxn modelId="{3780CF9B-CE2E-DA4B-AC80-F66A66718E59}" type="presParOf" srcId="{45C91114-89E9-B24F-8F25-CB6276209F38}" destId="{ADD22DDE-8736-D240-B628-9CEAC466227C}" srcOrd="0" destOrd="0" presId="urn:microsoft.com/office/officeart/2009/3/layout/DescendingProcess"/>
    <dgm:cxn modelId="{97BCA615-BE83-6A4F-ACFB-1384A9A057DF}" type="presParOf" srcId="{45C91114-89E9-B24F-8F25-CB6276209F38}" destId="{1D119BD2-D84C-7E4F-86DF-B0180F364902}" srcOrd="1" destOrd="0" presId="urn:microsoft.com/office/officeart/2009/3/layout/DescendingProcess"/>
    <dgm:cxn modelId="{C345AFC9-23D1-494A-B284-639648893CC4}" type="presParOf" srcId="{45C91114-89E9-B24F-8F25-CB6276209F38}" destId="{D534A446-68B1-8043-83F7-BF29FB2D6993}" srcOrd="2" destOrd="0" presId="urn:microsoft.com/office/officeart/2009/3/layout/DescendingProcess"/>
    <dgm:cxn modelId="{1EAAEE61-D57B-C943-8B63-F9F640CA9158}" type="presParOf" srcId="{45C91114-89E9-B24F-8F25-CB6276209F38}" destId="{75F861F6-E3C8-704B-8398-AB87415DE9AC}" srcOrd="3" destOrd="0" presId="urn:microsoft.com/office/officeart/2009/3/layout/DescendingProcess"/>
    <dgm:cxn modelId="{64FD16B6-0C68-7A42-8538-96A79D03E944}" type="presParOf" srcId="{75F861F6-E3C8-704B-8398-AB87415DE9AC}" destId="{3CE1FE0E-59B0-F44A-A107-16A979789F75}" srcOrd="0" destOrd="0" presId="urn:microsoft.com/office/officeart/2009/3/layout/DescendingProcess"/>
    <dgm:cxn modelId="{3F17609B-F5E5-884D-940D-95DD4D695724}" type="presParOf" srcId="{45C91114-89E9-B24F-8F25-CB6276209F38}" destId="{63C6554B-0F4E-174F-ACEE-4771E9630186}" srcOrd="4" destOrd="0" presId="urn:microsoft.com/office/officeart/2009/3/layout/DescendingProcess"/>
    <dgm:cxn modelId="{5115D1BF-26B4-634F-BB2C-08BE8DB9AD5D}" type="presParOf" srcId="{45C91114-89E9-B24F-8F25-CB6276209F38}" destId="{8045DC26-0AE8-1A46-BFA3-E20BEF0D7CCA}" srcOrd="5" destOrd="0" presId="urn:microsoft.com/office/officeart/2009/3/layout/DescendingProcess"/>
    <dgm:cxn modelId="{D5859EB0-1FE5-FC48-B9DB-1F2CF414632E}" type="presParOf" srcId="{8045DC26-0AE8-1A46-BFA3-E20BEF0D7CCA}" destId="{C2E95B5A-3A55-6043-898D-23139317DA9E}" srcOrd="0" destOrd="0" presId="urn:microsoft.com/office/officeart/2009/3/layout/DescendingProcess"/>
    <dgm:cxn modelId="{3399F795-E0FB-AD42-B075-A341D4A276E7}" type="presParOf" srcId="{45C91114-89E9-B24F-8F25-CB6276209F38}" destId="{DA7C1451-B996-4F4B-ADD6-211D93394838}" srcOrd="6" destOrd="0" presId="urn:microsoft.com/office/officeart/2009/3/layout/DescendingProcess"/>
    <dgm:cxn modelId="{6B5A28EE-746C-CA47-AE03-776F291A2FE8}" type="presParOf" srcId="{45C91114-89E9-B24F-8F25-CB6276209F38}" destId="{A5FF8892-122A-0A4E-BAEA-3C26DEC1711D}" srcOrd="7" destOrd="0" presId="urn:microsoft.com/office/officeart/2009/3/layout/DescendingProcess"/>
    <dgm:cxn modelId="{61670CFA-E124-6D42-86FC-1CA41F794EDF}" type="presParOf" srcId="{A5FF8892-122A-0A4E-BAEA-3C26DEC1711D}" destId="{C126F119-46C3-404D-8684-511564F19139}" srcOrd="0" destOrd="0" presId="urn:microsoft.com/office/officeart/2009/3/layout/DescendingProcess"/>
    <dgm:cxn modelId="{23B02950-A443-4F49-8266-BBFBD6FDFE0D}" type="presParOf" srcId="{45C91114-89E9-B24F-8F25-CB6276209F38}" destId="{0EC8732D-0D2D-F049-85C7-8A01D2CCE398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11532-D740-6F43-A34C-62C5B3EF0AAD}">
      <dsp:nvSpPr>
        <dsp:cNvPr id="0" name=""/>
        <dsp:cNvSpPr/>
      </dsp:nvSpPr>
      <dsp:spPr>
        <a:xfrm>
          <a:off x="0" y="975415"/>
          <a:ext cx="9096919" cy="130055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D7270-50A0-AF46-943A-9CE5AB0C11A6}">
      <dsp:nvSpPr>
        <dsp:cNvPr id="0" name=""/>
        <dsp:cNvSpPr/>
      </dsp:nvSpPr>
      <dsp:spPr>
        <a:xfrm>
          <a:off x="3997" y="0"/>
          <a:ext cx="2638461" cy="1300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基础内容检查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Android</a:t>
          </a: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Lint</a:t>
          </a: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3997" y="0"/>
        <a:ext cx="2638461" cy="1300553"/>
      </dsp:txXfrm>
    </dsp:sp>
    <dsp:sp modelId="{DE8006EB-C060-6943-AF5D-3B97AFF6F2A5}">
      <dsp:nvSpPr>
        <dsp:cNvPr id="0" name=""/>
        <dsp:cNvSpPr/>
      </dsp:nvSpPr>
      <dsp:spPr>
        <a:xfrm>
          <a:off x="1160659" y="1463122"/>
          <a:ext cx="325138" cy="3251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E1D9D-2E6F-2747-A359-D369BAD52CA0}">
      <dsp:nvSpPr>
        <dsp:cNvPr id="0" name=""/>
        <dsp:cNvSpPr/>
      </dsp:nvSpPr>
      <dsp:spPr>
        <a:xfrm>
          <a:off x="2774382" y="1950830"/>
          <a:ext cx="2638461" cy="1300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Crash</a:t>
          </a: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隐患检查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360</a:t>
          </a: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r>
            <a:rPr lang="en-US" altLang="zh-CN" sz="1600" kern="1200" dirty="0" err="1" smtClean="0">
              <a:latin typeface="Hiragino Sans GB W3" charset="-122"/>
              <a:ea typeface="Hiragino Sans GB W3" charset="-122"/>
              <a:cs typeface="Hiragino Sans GB W3" charset="-122"/>
            </a:rPr>
            <a:t>Fireline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>
              <a:latin typeface="Hiragino Sans GB W3" charset="-122"/>
              <a:ea typeface="Hiragino Sans GB W3" charset="-122"/>
              <a:cs typeface="Hiragino Sans GB W3" charset="-122"/>
            </a:rPr>
            <a:t>Godeyes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2774382" y="1950830"/>
        <a:ext cx="2638461" cy="1300553"/>
      </dsp:txXfrm>
    </dsp:sp>
    <dsp:sp modelId="{FD079F88-3701-964D-B5C6-AD44EF8BB1A0}">
      <dsp:nvSpPr>
        <dsp:cNvPr id="0" name=""/>
        <dsp:cNvSpPr/>
      </dsp:nvSpPr>
      <dsp:spPr>
        <a:xfrm>
          <a:off x="3931044" y="1463122"/>
          <a:ext cx="325138" cy="3251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91C52-40D6-C545-A699-524BB1B93FE2}">
      <dsp:nvSpPr>
        <dsp:cNvPr id="0" name=""/>
        <dsp:cNvSpPr/>
      </dsp:nvSpPr>
      <dsp:spPr>
        <a:xfrm>
          <a:off x="5544767" y="0"/>
          <a:ext cx="2638461" cy="1300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空指针和内存泄露检查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Infer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5544767" y="0"/>
        <a:ext cx="2638461" cy="1300553"/>
      </dsp:txXfrm>
    </dsp:sp>
    <dsp:sp modelId="{30CE4B6E-3775-1740-B5DF-AEFB806BDDBB}">
      <dsp:nvSpPr>
        <dsp:cNvPr id="0" name=""/>
        <dsp:cNvSpPr/>
      </dsp:nvSpPr>
      <dsp:spPr>
        <a:xfrm>
          <a:off x="6701429" y="1463122"/>
          <a:ext cx="325138" cy="3251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22DDE-8736-D240-B628-9CEAC466227C}">
      <dsp:nvSpPr>
        <dsp:cNvPr id="0" name=""/>
        <dsp:cNvSpPr/>
      </dsp:nvSpPr>
      <dsp:spPr>
        <a:xfrm rot="4396374">
          <a:off x="3382930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E1FE0E-59B0-F44A-A107-16A979789F75}">
      <dsp:nvSpPr>
        <dsp:cNvPr id="0" name=""/>
        <dsp:cNvSpPr/>
      </dsp:nvSpPr>
      <dsp:spPr>
        <a:xfrm>
          <a:off x="5135217" y="1504221"/>
          <a:ext cx="118126" cy="118126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2E95B5A-3A55-6043-898D-23139317DA9E}">
      <dsp:nvSpPr>
        <dsp:cNvPr id="0" name=""/>
        <dsp:cNvSpPr/>
      </dsp:nvSpPr>
      <dsp:spPr>
        <a:xfrm>
          <a:off x="5944061" y="2156629"/>
          <a:ext cx="118126" cy="118126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126F119-46C3-404D-8684-511564F19139}">
      <dsp:nvSpPr>
        <dsp:cNvPr id="0" name=""/>
        <dsp:cNvSpPr/>
      </dsp:nvSpPr>
      <dsp:spPr>
        <a:xfrm>
          <a:off x="6550248" y="2919577"/>
          <a:ext cx="118126" cy="118126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D119BD2-D84C-7E4F-86DF-B0180F364902}">
      <dsp:nvSpPr>
        <dsp:cNvPr id="0" name=""/>
        <dsp:cNvSpPr/>
      </dsp:nvSpPr>
      <dsp:spPr>
        <a:xfrm>
          <a:off x="3069350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1.</a:t>
          </a: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开发</a:t>
          </a:r>
          <a:endParaRPr lang="zh-CN" altLang="en-US" sz="24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3069350" y="0"/>
        <a:ext cx="2205397" cy="866986"/>
      </dsp:txXfrm>
    </dsp:sp>
    <dsp:sp modelId="{D534A446-68B1-8043-83F7-BF29FB2D6993}">
      <dsp:nvSpPr>
        <dsp:cNvPr id="0" name=""/>
        <dsp:cNvSpPr/>
      </dsp:nvSpPr>
      <dsp:spPr>
        <a:xfrm>
          <a:off x="5811196" y="1129792"/>
          <a:ext cx="321868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2.</a:t>
          </a: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内测</a:t>
          </a:r>
          <a:endParaRPr lang="zh-CN" altLang="en-US" sz="24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5811196" y="1129792"/>
        <a:ext cx="3218688" cy="866986"/>
      </dsp:txXfrm>
    </dsp:sp>
    <dsp:sp modelId="{63C6554B-0F4E-174F-ACEE-4771E9630186}">
      <dsp:nvSpPr>
        <dsp:cNvPr id="0" name=""/>
        <dsp:cNvSpPr/>
      </dsp:nvSpPr>
      <dsp:spPr>
        <a:xfrm>
          <a:off x="3069350" y="1782199"/>
          <a:ext cx="2563029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rPr>
            <a:t>3.</a:t>
          </a:r>
          <a:r>
            <a:rPr lang="zh-CN" altLang="en-US" sz="2400" kern="12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rPr>
            <a:t> 扫描</a:t>
          </a:r>
          <a:endParaRPr lang="zh-CN" altLang="en-US" sz="2400" kern="1200" dirty="0">
            <a:solidFill>
              <a:srgbClr val="FF0000"/>
            </a:solidFill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3069350" y="1782199"/>
        <a:ext cx="2563029" cy="866986"/>
      </dsp:txXfrm>
    </dsp:sp>
    <dsp:sp modelId="{DA7C1451-B996-4F4B-ADD6-211D93394838}">
      <dsp:nvSpPr>
        <dsp:cNvPr id="0" name=""/>
        <dsp:cNvSpPr/>
      </dsp:nvSpPr>
      <dsp:spPr>
        <a:xfrm>
          <a:off x="7062908" y="2545147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4.</a:t>
          </a: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测试室测试</a:t>
          </a:r>
          <a:endParaRPr lang="zh-CN" altLang="en-US" sz="24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7062908" y="2545147"/>
        <a:ext cx="1966976" cy="866986"/>
      </dsp:txXfrm>
    </dsp:sp>
    <dsp:sp modelId="{0EC8732D-0D2D-F049-85C7-8A01D2CCE398}">
      <dsp:nvSpPr>
        <dsp:cNvPr id="0" name=""/>
        <dsp:cNvSpPr/>
      </dsp:nvSpPr>
      <dsp:spPr>
        <a:xfrm>
          <a:off x="6049617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5.</a:t>
          </a: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版本发布</a:t>
          </a:r>
          <a:endParaRPr lang="zh-CN" altLang="en-US" sz="24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6049617" y="4551680"/>
        <a:ext cx="2980266" cy="86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285228804"/>
              </p:ext>
            </p:extLst>
          </p:nvPr>
        </p:nvGraphicFramePr>
        <p:xfrm>
          <a:off x="1895060" y="2080591"/>
          <a:ext cx="9096919" cy="325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944"/>
            <a:ext cx="12192000" cy="26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96987743"/>
              </p:ext>
            </p:extLst>
          </p:nvPr>
        </p:nvGraphicFramePr>
        <p:xfrm>
          <a:off x="92765" y="719666"/>
          <a:ext cx="1209923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35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Hiragino Sans GB W3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Marcus Ma</dc:creator>
  <cp:lastModifiedBy>Marcus Ma</cp:lastModifiedBy>
  <cp:revision>10</cp:revision>
  <dcterms:created xsi:type="dcterms:W3CDTF">2017-06-13T06:14:04Z</dcterms:created>
  <dcterms:modified xsi:type="dcterms:W3CDTF">2017-06-19T02:35:12Z</dcterms:modified>
</cp:coreProperties>
</file>