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E918E-083E-4287-87D5-93230E980D73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90EF-51AD-4B14-90CD-AA5938D0F9F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179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www.x.com</a:t>
            </a:r>
          </a:p>
          <a:p>
            <a:r>
              <a:rPr lang="en-US"/>
              <a:t>www.github.com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90EF-51AD-4B14-90CD-AA5938D0F9F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76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5D27-F316-9ED1-46B2-7029365A5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91C19-4D3E-0D50-0F67-4D198AA6F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DEB91-3F66-DB52-5329-FDE77A90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DBEF-63EB-43DC-A5A1-F2EA34BC5374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8537F-DF8C-1CE7-E712-7A812656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6CEF0-E876-8442-F2D6-F44A5A892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037A-AF86-4F26-84FD-22A1D40DA3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385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1FB5-1495-F0F3-4672-051A7E54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4CA1F-C4BD-D14D-873C-E8A4703A3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17801-1BD5-77DB-01C4-0FAF8F03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DBEF-63EB-43DC-A5A1-F2EA34BC5374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AE03C-9731-D908-A512-23C01A18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381F4-4412-C0D0-1ACD-DFF793E5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037A-AF86-4F26-84FD-22A1D40DA3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4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18862-F1D8-61E1-064B-F4CCDFCCF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7C6B-2482-ABA9-85A5-52AEFBC95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CEBA6-F2CF-1FFA-5091-DD97BDC5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DBEF-63EB-43DC-A5A1-F2EA34BC5374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271C4-1E1B-2E75-01F5-F208694E9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0D38-978D-0F36-25FE-17B5A799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037A-AF86-4F26-84FD-22A1D40DA3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642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0CBB-8571-2E01-ABDA-007AC47A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CAE6-E6D9-840A-639F-2CC7000F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44FFF-C73C-0B89-FF39-76FD99A3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DBEF-63EB-43DC-A5A1-F2EA34BC5374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3A2D3-5F61-C2A4-D082-0B69540E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12BE6-661E-4AD6-C9C6-E6BDDE1B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037A-AF86-4F26-84FD-22A1D40DA3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650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7822-7B3B-DBDD-112A-CA6FC51B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F79EC-92DC-55CB-F59D-569B20441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55D80-37F6-3158-863E-E1AB34E0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DBEF-63EB-43DC-A5A1-F2EA34BC5374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2B7C-C8DB-6426-688B-745D51DA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47FF3-4603-9A79-740D-DCC23C4EB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037A-AF86-4F26-84FD-22A1D40DA3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041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9C99-3173-2A6D-BCC5-16F961C6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4A26-B014-FBD2-EE0C-ACA45351F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C5B69-ABAA-AF9E-DA2A-96D7D49EC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863AA-38A1-A05F-07EE-CC4EF16D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DBEF-63EB-43DC-A5A1-F2EA34BC5374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5AF2F-4166-6B72-8F76-BEAD703E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BF5D1-6FE6-94B5-AE7A-C9A53355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037A-AF86-4F26-84FD-22A1D40DA3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36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5194-508C-0493-3214-738115F2C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E1C6B-0B91-3790-238E-B3DB3FA32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65635-2829-DA6F-601D-6EFFC59B5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F3576-8902-8EFF-1D7E-A62018520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754E0-885E-04E7-04DC-CC398FF9A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35E20-1CCE-722E-0D08-9AAAC5F9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DBEF-63EB-43DC-A5A1-F2EA34BC5374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93D70-474C-C9C9-7096-CEF6485D9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18561-3D4E-4D56-7A7E-1D00002E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037A-AF86-4F26-84FD-22A1D40DA3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542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3A4D-897F-3267-57FF-97E6AD60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16169-4E94-0012-662A-0C125F22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DBEF-63EB-43DC-A5A1-F2EA34BC5374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D6D77-50A0-FDE0-BCCF-5B377712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BCE63-AD39-B809-F1AE-5A735D10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037A-AF86-4F26-84FD-22A1D40DA3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22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8B8F1-5382-30D6-5C46-D5E41FC4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DBEF-63EB-43DC-A5A1-F2EA34BC5374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E787F-6D14-6C19-1A63-3C829997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966CE-BD8F-78F2-F1D1-5F3A5C79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037A-AF86-4F26-84FD-22A1D40DA3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18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297F-8A14-637B-86D6-2FAA6D85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9C0F-5CF8-F4D0-397C-9D63FF01A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E34E0-7932-2945-CB4F-6C4A32CB2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BA0E3-B50D-A1AA-78FD-52BBD6F2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DBEF-63EB-43DC-A5A1-F2EA34BC5374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E0E91-5EAA-5802-B32E-8EF14D82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89032-2D9A-228D-200F-02CF8752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037A-AF86-4F26-84FD-22A1D40DA3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30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0DE33-2986-C5E4-47FC-7D768AC7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FEE16-ED4D-9430-C1CD-B49A4C9AC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6E424-7384-7DBA-1283-E8643949C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4E0BB-EAF1-14F2-B098-F20513A4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DBEF-63EB-43DC-A5A1-F2EA34BC5374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AF468-8642-A9AF-502C-420CC49D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C8F8-EA8F-9285-0C10-9DCD21E1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037A-AF86-4F26-84FD-22A1D40DA3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46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4F45FB-261F-A9CA-08B5-58962E261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F4290-FFE0-B141-978A-515ABD1CE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B8F59-8156-6CBC-1F9E-6F7D2EFF4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A9DBEF-63EB-43DC-A5A1-F2EA34BC5374}" type="datetimeFigureOut">
              <a:rPr lang="en-AU" smtClean="0"/>
              <a:t>1/05/2025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9FE01-1811-92B9-A97A-2DD8411F1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F8324-B200-CEE3-DF57-FEE178C7F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D037A-AF86-4F26-84FD-22A1D40DA3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548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23chocolate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excdayz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15F3-AE5A-C0BA-3003-240847A83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EE9B59-3B90-E780-2F68-010F5F56BD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4080859"/>
            <a:ext cx="571994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FFFFFF"/>
                </a:solidFill>
                <a:latin typeface="Arial Unicode MS" panose="020B0604020202020204" pitchFamily="34" charset="-128"/>
                <a:hlinkClick r:id="rId3"/>
              </a:rPr>
              <a:t>www.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123chocolates.com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www.excdayz.com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2862E4-5AAC-2CD5-501C-9082FD2F3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123chocolates.com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7E3AF7-B3F1-BC9E-FB90-471A008F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excdayz.com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B06975-3C61-3D40-5133-7468F7B84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excdayz.com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490F34A-0EEF-DC69-CFB7-FC0575563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excdayz.com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376F28-CFBA-3861-B1D7-BBBA06FFA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excdayz.com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39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Unicode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Saugat Khadka</dc:creator>
  <cp:lastModifiedBy>Saugat Khadka</cp:lastModifiedBy>
  <cp:revision>2</cp:revision>
  <dcterms:created xsi:type="dcterms:W3CDTF">2025-04-15T08:28:25Z</dcterms:created>
  <dcterms:modified xsi:type="dcterms:W3CDTF">2025-04-30T16:52:46Z</dcterms:modified>
</cp:coreProperties>
</file>