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92" r:id="rId3"/>
    <p:sldId id="593" r:id="rId4"/>
    <p:sldId id="594" r:id="rId5"/>
    <p:sldId id="595" r:id="rId6"/>
    <p:sldId id="596" r:id="rId7"/>
    <p:sldId id="597" r:id="rId8"/>
    <p:sldId id="598" r:id="rId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Sistemas Gerenciadores de Banco de Dados</a:t>
            </a: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andre.ulisses@hotmail.com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Análise e Desenvolvimento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for comprado produto deve ser adicionado no estoque a quantidade comprada</a:t>
            </a:r>
          </a:p>
        </p:txBody>
      </p:sp>
    </p:spTree>
    <p:extLst>
      <p:ext uri="{BB962C8B-B14F-4D97-AF65-F5344CB8AC3E}">
        <p14:creationId xmlns:p14="http://schemas.microsoft.com/office/powerpoint/2010/main" val="10485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for vendido produto deve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subtraído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 estoque a quantidade vendida</a:t>
            </a:r>
          </a:p>
        </p:txBody>
      </p:sp>
    </p:spTree>
    <p:extLst>
      <p:ext uri="{BB962C8B-B14F-4D97-AF65-F5344CB8AC3E}">
        <p14:creationId xmlns:p14="http://schemas.microsoft.com/office/powerpoint/2010/main" val="30467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pedido de compra for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excluído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deve-se verificar o estoque se existe a quantidade a diminuir, se não tiver não pode ser cancelada</a:t>
            </a:r>
          </a:p>
        </p:txBody>
      </p:sp>
    </p:spTree>
    <p:extLst>
      <p:ext uri="{BB962C8B-B14F-4D97-AF65-F5344CB8AC3E}">
        <p14:creationId xmlns:p14="http://schemas.microsoft.com/office/powerpoint/2010/main" val="2057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pedido de venda for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excluído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deve-se acrescentar a quantidade vendida no estoque</a:t>
            </a:r>
          </a:p>
        </p:txBody>
      </p:sp>
    </p:spTree>
    <p:extLst>
      <p:ext uri="{BB962C8B-B14F-4D97-AF65-F5344CB8AC3E}">
        <p14:creationId xmlns:p14="http://schemas.microsoft.com/office/powerpoint/2010/main" val="21442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Não pode ser vendido mais produtos do que está informado no estoque</a:t>
            </a:r>
          </a:p>
        </p:txBody>
      </p:sp>
    </p:spTree>
    <p:extLst>
      <p:ext uri="{BB962C8B-B14F-4D97-AF65-F5344CB8AC3E}">
        <p14:creationId xmlns:p14="http://schemas.microsoft.com/office/powerpoint/2010/main" val="21725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um pedido de compra for alterado os produtos deve ser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também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atualizado, ou seja, se for trocado o produto, também deve ser transferido o estoque. Se a quantidade for alterada também deve ser atualizado o estoque desde que tenha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disponível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alteração</a:t>
            </a:r>
          </a:p>
        </p:txBody>
      </p:sp>
    </p:spTree>
    <p:extLst>
      <p:ext uri="{BB962C8B-B14F-4D97-AF65-F5344CB8AC3E}">
        <p14:creationId xmlns:p14="http://schemas.microsoft.com/office/powerpoint/2010/main" val="8869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um pedido de venda for alterado os produtos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também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deve ser atualizado, verificando a disponibilidade do estoque.</a:t>
            </a:r>
          </a:p>
        </p:txBody>
      </p:sp>
    </p:spTree>
    <p:extLst>
      <p:ext uri="{BB962C8B-B14F-4D97-AF65-F5344CB8AC3E}">
        <p14:creationId xmlns:p14="http://schemas.microsoft.com/office/powerpoint/2010/main" val="41019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A4C777AE2FA94880EC3B9D70DB5DCA" ma:contentTypeVersion="9" ma:contentTypeDescription="Crie um novo documento." ma:contentTypeScope="" ma:versionID="2a6fac1d7b524a7075083e1c6a6f64bc">
  <xsd:schema xmlns:xsd="http://www.w3.org/2001/XMLSchema" xmlns:xs="http://www.w3.org/2001/XMLSchema" xmlns:p="http://schemas.microsoft.com/office/2006/metadata/properties" xmlns:ns2="691c55c4-f078-4d1a-a63d-a586ae5dc01c" xmlns:ns3="5a7166a9-c446-4a2f-8bcc-f9c00d813b2a" targetNamespace="http://schemas.microsoft.com/office/2006/metadata/properties" ma:root="true" ma:fieldsID="405848b2dc46c2c18aa65a5f666397af" ns2:_="" ns3:_="">
    <xsd:import namespace="691c55c4-f078-4d1a-a63d-a586ae5dc01c"/>
    <xsd:import namespace="5a7166a9-c446-4a2f-8bcc-f9c00d813b2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1c55c4-f078-4d1a-a63d-a586ae5dc01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166a9-c446-4a2f-8bcc-f9c00d813b2a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3902a11f-88cb-4b14-90af-a886e6a0fd60}" ma:internalName="TaxCatchAll" ma:showField="CatchAllData" ma:web="5a7166a9-c446-4a2f-8bcc-f9c00d813b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7166a9-c446-4a2f-8bcc-f9c00d813b2a" xsi:nil="true"/>
    <ReferenceId xmlns="691c55c4-f078-4d1a-a63d-a586ae5dc01c" xsi:nil="true"/>
    <lcf76f155ced4ddcb4097134ff3c332f xmlns="691c55c4-f078-4d1a-a63d-a586ae5dc01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C6BCAAA-9594-4DE3-82D5-9BFA917BBE9B}"/>
</file>

<file path=customXml/itemProps2.xml><?xml version="1.0" encoding="utf-8"?>
<ds:datastoreItem xmlns:ds="http://schemas.openxmlformats.org/officeDocument/2006/customXml" ds:itemID="{FD77B93E-8952-4EEB-BA8C-A7BEC83CC2FF}"/>
</file>

<file path=customXml/itemProps3.xml><?xml version="1.0" encoding="utf-8"?>
<ds:datastoreItem xmlns:ds="http://schemas.openxmlformats.org/officeDocument/2006/customXml" ds:itemID="{930DD3AD-53F5-4708-825C-99546B8E8B7B}"/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180</Words>
  <Application>Microsoft Office PowerPoint</Application>
  <PresentationFormat>Apresentação na tela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Pessoal</cp:lastModifiedBy>
  <cp:revision>58</cp:revision>
  <dcterms:created xsi:type="dcterms:W3CDTF">2012-08-08T16:42:39Z</dcterms:created>
  <dcterms:modified xsi:type="dcterms:W3CDTF">2019-11-05T11:36:13Z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0x010100D6A4C777AE2FA94880EC3B9D70DB5DCA</vt:lpwstr>
  </property>
  <property fmtid="{D5CDD505-2E9C-101B-9397-08002B2CF9AE}" pid="3" name="Order">
    <vt:r8>5300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