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74" d="100"/>
          <a:sy n="174" d="100"/>
        </p:scale>
        <p:origin x="1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0:09:43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1713 24575,'11'0'0,"0"0"0,0 0 0,1 0 0,0 0 0,0 0 0,-1 0 0,-1 0 0,1 0 0,2 0 0,1 0 0,2 0 0,0-1 0,2-2 0,3 0 0,4 0 0,3 0 0,2 0 0,2 0 0,2 0 0,-1 1 0,0 1 0,1 1 0,-1 0 0,6-2 0,0 0 0,-2-3 0,1 2 0,-1-1 0,2-1 0,5 1 0,3 0 0,3 1 0,4 1 0,2 2 0,1 0 0,2 0 0,1 0 0,-1 0 0,-2 0 0,-1 0 0,0 0 0,4 0 0,5 0 0,4 0 0,4 0 0,3 0 0,2 1 0,-1 1 0,-2 2 0,-7 1 0,-3-1 0,-7 0 0,-4 0 0,-1-2 0,-2 0 0,0 0 0,-1 1 0,-5-1 0,-4 1 0,-3-3 0,-4 0 0,-3 0 0,-2 0 0,-1 1 0,0 2 0,2-1 0,1 0 0,2-2 0,1 0 0,1 1 0,-1 1 0,-2 0 0,-1 0 0,2-1 0,0 0 0,2 2 0,2-1 0,-1 2 0,1 1 0,2 1 0,3 2 0,0-2 0,2 0 0,-3 1 0,-1-1 0,-4 0 0,-4 0 0,-2-2 0,-1 0 0,0-2 0,-1-2 0,-2 0 0,-1 1 0,1 1 0,-1 0 0,-2 0 0,0-1 0,-2-1 0,1 1 0,0 1 0,-1 0 0,0 0 0,1-2 0,-2 0 0,-1 0 0,1 0 0,-1 0 0,1 0 0,3 0 0,0 0 0,3 0 0,2 0 0,1 0 0,0 0 0,-4 0 0,-4 0 0,-2 0 0,-3 0 0,0 0 0,-1 0 0,-3 0 0,-3 0 0,-1 0 0,-2 0 0,0 0 0,-1 0 0,1 0 0,-1 0 0,0 0 0,-2-1 0,-1-1 0,0-2 0,-2-1 0,0-1 0,0-1 0,0 1 0,0 1 0,0 2 0,0 2 0,0 4 0,0 1 0,1 4 0,2-3 0,3 3 0,2 1 0,4 0 0,2 2 0,0-1 0,0 1 0,0 0 0,0 0 0,3 2 0,-1-1 0,0 2 0,0 0 0,0 1 0,1 1 0,-1 0 0,0 1 0,0-1 0,3 0 0,2 1 0,3 0 0,-1 0 0,-2 0 0,-1-1 0,-1 1 0,0-3 0,1-1 0,1 0 0,5-2 0,2 2 0,3 0 0,0 0 0,1-1 0,0-1 0,0-1 0,1-1 0,-1-1 0,0-2 0,1 0 0,-1 0 0,2-1 0,-3-1 0,0-2 0,1-2 0,-3 0 0,1 0 0,-3 0 0,0 0 0,-2 0 0,-2 0 0,-2 0 0,-2 0 0,-1 0 0,-1 0 0,2 0 0,0 0 0,3 0 0,5-2 0,2-1 0,2-2 0,0-1 0,0 0 0,2 1 0,4-1 0,2 1 0,-2 0 0,-2-1 0,-6 0 0,-3 0 0,-4 0 0,-1 2 0,-1-1 0,-1-1 0,-1-1 0,-2 1 0,0 0 0,0 2 0,-1 0 0,-2-1 0,-1 1 0,1-1 0,0-1 0,0 0 0,1 0 0,0 0 0,2 0 0,1 0 0,-1-2 0,0 0 0,0 1 0,1 0 0,-1 1 0,0 0 0,0 1 0,-1 0 0,-3 0 0,-1-1 0,0-2 0,0 1 0,1 0 0,-3 1 0,1 1 0,-2-1 0,0 1 0,-1 0 0,0-1 0,0 1 0,-1 0 0,0-2 0,0 3 0,-1-1 0,0 0 0,1 1 0,-1 0 0,1-1 0,1 0 0,-1 1 0,0 0 0,-1 1 0,-1-1 0,1 0 0,0 0 0,0 1 0,0 0 0,-1 0 0,1 0 0,-1 0 0,0-1 0,-1 1 0,0-1 0,1 0 0,1 1 0,1-1 0,-3 0 0,0 2 0,-1 0 0,-1 0 0,0 0 0,-3-1 0,0 0 0,1 0 0,-1-1 0,0 1 0,0 0 0,0 0 0,0-1 0,0-2 0,-2 1 0,0 1 0,2-1 0,-1 1 0,0 0 0,1-1 0,0 1 0,2-1 0,-1 1 0,-2 0 0,1-1 0,-1 0 0,0 0 0,1 0 0,0-1 0,2 1 0,0 0 0,0 1 0,0 0 0,0-1 0,0 1 0,0-1 0,0-1 0,0 2 0,0-1 0,0 0 0,0 1 0,0-1 0,0 1 0,0 0 0,0 0 0,0 1 0,0-1 0,0 0 0,0 1 0,0-1 0,0-1 0,0 1 0,0-1 0,0 1 0,0 0 0,0-1 0,0 0 0,0 0 0,0 1 0,0-1 0,0 0 0,0 1 0,0 0 0,0 0 0,0-1 0,-1 0 0,-1 1 0,0 0 0,0 0 0,2 1 0,0-1 0,0 0 0,-2 1 0,-2 1 0,0 0 0,-2 2 0,1 0 0,-1 0 0,-1 0 0,3 0 0,-1 0 0,0 0 0,1 0 0,-2 0 0,0 0 0,0 0 0,1 0 0,-2 0 0,1 0 0,0 0 0,-1 0 0,0 0 0,0 0 0,1 0 0,-1 0 0,-1 0 0,0 0 0,0 0 0,-1 0 0,-1-4 0,0-1 0,1 1 0,-1 0 0,1 4 0,0 0 0,1 0 0,-1 0 0,-1-2 0,-2 0 0,0 0 0,-1 0 0,-2 2 0,2-2 0,-1-1 0,1 1 0,0 0 0,-1 2 0,0-1 0,0-2 0,-1 1 0,2 0 0,1 2 0,-1 0 0,-2 0 0,-2-1 0,-2-2 0,0 1 0,0 0 0,1 2 0,-1-2 0,-2 0 0,0 0 0,-1 0 0,0 2 0,1 0 0,-1 0 0,1 0 0,1 0 0,-1 0 0,1 0 0,-1 0 0,0 0 0,0 0 0,0 0 0,1 0 0,2 0 0,1 0 0,1 0 0,1 0 0,1 0 0,2 0 0,0 0 0,2 0 0,0 0 0,0 0 0,1 0 0,0 0 0,1 0 0,0 0 0,1 0 0,-1 0 0,0 0 0,1 0 0,0 0 0,1 0 0,1 0 0,-1 0 0,1 0 0,1 0 0,0 0 0,0 0 0,0 0 0,0 0 0,0 0 0,-1 0 0,1 0 0,-1 0 0,0 0 0,-2 0 0,-1 0 0,0 0 0,1 0 0,0 0 0,-1 0 0,-1 0 0,-1 0 0,0 0 0,0 0 0,-2 0 0,1 0 0,0 0 0,-1 0 0,0 0 0,-1 0 0,-1 0 0,1 0 0,0 0 0,0 0 0,-2 0 0,1 0 0,-3 1 0,3 1 0,0 0 0,0 0 0,-1-2 0,-1 1 0,-1 1 0,1 0 0,0 1 0,1 0 0,1-1 0,0 0 0,4 1 0,-2-1 0,1 0 0,-1 0 0,0 0 0,0 0 0,0 0 0,2-1 0,0 1 0,0 0 0,1 0 0,1 2 0,-2-2 0,1 0 0,0 0 0,0 0 0,1 0 0,-1 0 0,2 0 0,0 0 0,0 0 0,-1 0 0,0-1 0,0 1 0,0 0 0,1 1 0,0-1 0,-1 1 0,-1 0 0,-1-1 0,2 0 0,-1 1 0,0 0 0,0-1 0,0-1 0,1 0 0,0 0 0,0 1 0,0 0 0,0 0 0,-2 0 0,0 0 0,-1 1 0,0 1 0,-2-1 0,0 1 0,1-1 0,0 0 0,3 0 0,2 0 0,4 0 0,1 0 0,1 1 0,1 0 0,0-1 0,0 1 0,0 0 0,2-1 0,1 1 0,2-2 0,2 0 0,1-1 0,0 2 0,-1-1 0,2 0 0,0-2 0,1 0 0,2 2 0,-1 0 0,3 0 0,-2-1 0,1-1 0,-1 2 0,0 0 0,0 0 0,0 2 0,1-2 0,-2 0 0,1 0 0,-3-2 0,-1 0 0,-1 1 0,0 1 0,0 0 0,1 0 0,1 0 0,-1 0 0,1 0 0,-1 2 0,0-2 0,-1 2 0,2 0 0,1 0 0,2 1 0,0 1 0,1 1 0,1 1 0,1-2 0,4 1 0,2-1 0,4 1 0,2 3 0,-1-2 0,0-1 0,-2 0 0,0-2 0,-2 0 0,1-1 0,0-1 0,0-1 0,0 0 0,-2 0 0,-2 0 0,1 0 0,-1-2 0,2 0 0,0 0 0,0 0 0,0 0 0,-2 0 0,-1 0 0,-1 0 0,-1 0 0,-1 0 0,-1 0 0,-1 0 0,-1 0 0,0 0 0,-1 0 0,0 0 0,-1 0 0,1 0 0,0 0 0,-1 0 0,0 0 0,0 0 0,-1 0 0,-1 0 0,0 0 0,-1 0 0,-1 0 0,0 0 0,0 0 0,-1 0 0,0 0 0,-1-2 0,-3-1 0,-1-1 0,0-1 0,0 1 0,0 0 0,0-1 0,0 1 0,0-2 0,0 0 0,0 0 0,0-2 0,0 0 0,0 1 0,0-1 0,0 1 0,0 0 0,0 0 0,0-1 0,0 0 0,0-1 0,0 0 0,0 2 0,0 1 0,0-1 0,0-1 0,0-1 0,2 0 0,0 0 0,0 1 0,0 0 0,-2-2 0,0-1 0,0 1 0,0-2 0,0 1 0,0-1 0,0-2 0,0 0 0,1-2 0,2-1 0,-1 1 0,-1 0 0,-1-1 0,0 0 0,0-1 0,0-3 0,0-2 0,0 1 0,0-2 0,0 0 0,0 0 0,0-3 0,0 1 0,0-1 0,0 1 0,0-1 0,0 2 0,0 0 0,0 3 0,0 0 0,0 1 0,0-1 0,0 1 0,0 0 0,0 0 0,0-1 0,0 0 0,0-1 0,0-5 0,0 0 0,0-1 0,0 1 0,0 2 0,0-3 0,0-1 0,-2-1 0,-1-2 0,1 1 0,1 0 0,1 2 0,0 2 0,0 1 0,0 2 0,0 1 0,0 1 0,0 1 0,0 1 0,0 1 0,0 3 0,0 1 0,0 2 0,0-2 0,0 0 0,0-1 0,0 1 0,-2 1 0,0 1 0,-1 0 0,-1-1 0,2-1 0,-2 0 0,1-1 0,0 3 0,0-1 0,1 2 0,0 1 0,0-1 0,1 2 0,1 1 0,0 1 0,0 3 0,0 0 0,0 0 0,-1 1 0,-2-1 0,-1 1 0,-1 0 0,1 0 0,-2 1 0,-1 2 0,-2 0 0,-3 2 0,-1 0 0,-1 0 0,2 0 0,0 0 0,3 0 0,-2 0 0,2 0 0,-2 2 0,0 2 0,-1 3 0,0 2 0,1-1 0,-1 1 0,-2-3 0,0 1 0,0 0 0,0 2 0,2 1 0,1-1 0,1-1 0,-1 0 0,1 1 0,-1 0 0,1 0 0,0 2 0,1 0 0,-1 0 0,-1 0 0,0 1 0,-3 1 0,-2 3 0,-3-2 0,0 1 0,0-1 0,1 1 0,-1 2 0,-2-1 0,0 3 0,2-1 0,0 1 0,4 0 0,1 0 0,-1 2 0,0 1 0,-2 1 0,2 0 0,0-1 0,3 0 0,-1-1 0,1 0 0,-1 1 0,-1 2 0,-2 2 0,-1-2 0,0 1 0,0-1 0,0 0 0,0 1 0,-3-1 0,1-1 0,-1-2 0,2-3 0,1 1 0,1 0 0,-1 0 0,1 2 0,1-2 0,2 0 0,4-1 0,2-2 0,2 0 0,1 0 0,3-2 0,0-2 0,1-2 0,2-4 0,4-1 0,5-2 0,3-1 0,3 1 0,-1-1 0,0 0 0,0 0 0,0 0 0,1 0 0,-1 2 0,0 0 0,0 2 0,1-1 0,-1-1 0,0 1 0,0 0 0,1 1 0,-1-1 0,0 1 0,0-1 0,-1 1 0,0-3 0,-1 0 0,0-2 0,1 1 0,-1 0 0,0 0 0,-1 0 0,-1 0 0,2 0 0,0 0 0,2 2 0,0-2 0,1 0 0,-1 0 0,0-2 0,1 0 0,-1 0 0,0 0 0,0 0 0,-2 0 0,0 0 0,-2 0 0,1 0 0,-1 0 0,-1 0 0,1 0 0,-1 0 0,-1 0 0,0 0 0,-1 0 0,0 0 0,-1 0 0,0 0 0,-2 0 0,-1 0 0,0 0 0,1 0 0,0 0 0,0 0 0,0 0 0,-2 0 0,1 0 0,-1 0 0,1 0 0,0 0 0,0 0 0,0 0 0,-2 0 0,1 0 0,0 0 0,0 0 0,1 0 0,-1-2 0,-1 0 0,1-2 0,-1 0 0,1 2 0,-1-2 0,0 0 0,0-1 0,0 0 0,0 0 0,-1 0 0,0 0 0,-1 0 0,0-1 0,2 1 0,-1-1 0,-1 0 0,-1-1 0,0-1 0,0 0 0,0-1 0,0 0 0,0-1 0,0 0 0,0 0 0,0 0 0,0 1 0,0 1 0,1 0 0,0 0 0,1-1 0,0 1 0,1-1 0,-1-1 0,2-1 0,1 0 0,-1-1 0,0 0 0,0 0 0,-1-2 0,1 0 0,-1 1 0,0-1 0,1 0 0,-2-1 0,0-2 0,0 1 0,0 1 0,0 1 0,0 2 0,-2-1 0,0-1 0,0 1 0,2 0 0,0 1 0,0 1 0,0-1 0,-2-1 0,0-1 0,0-2 0,0 0 0,0-1 0,0 2 0,0 0 0,0 1 0,0 0 0,1-1 0,2-1 0,-1-1 0,-1 1 0,-1-1 0,0 1 0,0-1 0,0 1 0,0 0 0,0-1 0,0 1 0,0 0 0,0-1 0,0 3 0,0 0 0,0 0 0,0-1 0,0 1 0,0 0 0,0 0 0,0-1 0,2 1 0,0 2 0,0 2 0,2 1 0,-1 1 0,1-1 0,0 1 0,0 0 0,1 1 0,-2 1 0,0-2 0,0 3 0,0 0 0,1 1 0,0 1 0,-1-1 0,0 1 0,-1-1 0,0 0 0,0 0 0,-1 1 0,3 1 0,-1 2 0,1 0 0,0 0 0,-2 0 0,2 0 0,0 0 0,1 0 0,-1 2 0,1 0 0,-1 2 0,-2 0 0,1-2 0,-1 0 0,0 0 0,1 0 0,-1 2 0,1-1 0,0-1 0,-1 1 0,1-1 0,0 1 0,-1 0 0,1-1 0,1 0 0,0-1 0,1-1 0,-2 1 0,-1 0 0,2 2 0,1 0 0,0 1 0,2 1 0,0 1 0,2 1 0,0 1 0,3 1 0,1-1 0,1 1 0,2-1 0,1 0 0,-1 1 0,0 0 0,0 1 0,1-1 0,-1 0 0,0 0 0,0 1 0,-1-1 0,-2-1 0,-1 0 0,0 1 0,0 0 0,1 0 0,0 2 0,-1-1 0,0 3 0,-1-1 0,0 1 0,0-1 0,-1 0 0,2 2 0,0 1 0,-1 3 0,0 1 0,0 0 0,-1-1 0,1-1 0,-2-1 0,-1 0 0,1 0 0,-1-1 0,0-1 0,1-1 0,0-1 0,0 1 0,-1-1 0,0-1 0,1 2 0,0 0 0,0 2 0,0 1 0,1 0 0,0-2 0,1 0 0,0-1 0,1-1 0,2 1 0,1 0 0,1 1 0,0-1 0,0-2 0,1 0 0,-1-2 0,0-1 0,0 0 0,1 0 0,-1 1 0,-2-1 0,-1 0 0,-3-1 0,-2 1 0,-2 1 0,0 0 0,1 1 0,-1-2 0,-2 0 0,-3-2 0,0 0 0,-1-2 0,0 1 0,-2-2 0,-2-2 0,-8 0 0,-8-1 0,-5 0 0,-6 0 0,-2-2 0,-1-1 0,0 1 0,3-1 0,2 1 0,2 0 0,0-1 0,-1 2 0,1 1 0,0 0 0,1 0 0,2 0 0,3 0 0,2 0 0,3 0 0,-1 0 0,2 0 0,2 0 0,1 0 0,2 0 0,0 0 0,2 0 0,-2 0 0,1 0 0,1 1 0,2 0 0,0 2 0,1 1 0,0-1 0,1 1 0,-1-2 0,-1 0 0,1 2 0,-1-2 0,1 0 0,-1 1 0,-1 0 0,-1 1 0,1 1 0,-1-1 0,1 0 0,0 0 0,0-1 0,-1 0 0,0 1 0,0 0 0,1 0 0,-1 0 0,0-2 0,1 0 0,2 0 0,-1 0 0,0 0 0,-1 1 0,0 0 0,2 0 0,1 0 0,1 0 0,1 0 0,-1 2 0,2 2 0,1 2 0,0 1 0,0 3 0,0 1 0,0 2 0,0 0 0,0 1 0,0 1 0,1 3 0,0 1 0,2 1 0,0-2 0,0-2 0,1-1 0,0-2 0,0 0 0,0-1 0,0-1 0,0-2 0,0-1 0,2-1 0,-3 0 0,1-1 0,-2-1 0,0 0 0,0-1 0,0 0 0,-1 0 0,-1-1 0,0 0 0,0-1 0,0 1 0,0-1 0,0 0 0,0 0 0,0 1 0,0 1 0,0 0 0,0 0 0,0-1 0,0-1 0,0 0 0,0-1 0,0 1 0,0 0 0,0-1 0,0 1 0,0 0 0,0 1 0,0 0 0,0-1 0,0 2 0,0-1 0,0 0 0,0 1 0,0-1 0,0 0 0,0 0 0,-2-2 0,0 1 0,-1-2 0,0-1 0,1 1 0,0-1 0,1 1 0,1 1 0,0 0 0,0 0 0,0 0 0,0 1 0,0-1 0,-1 1 0,-2 1 0,1-1 0,0-1 0,2 1 0,0 0 0,-2-1 0,2-1 0,1-1 0,2-1 0,3-1 0,1 0 0,3 0 0,0 0 0,-1 0 0,-1 0 0,-2 0 0,0 0 0,0 0 0,1 0 0,0 0 0,0 0 0,-1 0 0,1 0 0,-2 0 0,1 0 0,-1 0 0,0 0 0,1 0 0,0 0 0,0 0 0,1 0 0,0 0 0,0 0 0,0 0 0,0 0 0,-1 0 0,1 1 0,1 2 0,0-1 0,0-1 0,0 0 0,0 0 0,0 1 0,2 0 0,1 2 0,1-2 0,0 1 0,1 1 0,1 0 0,0 0 0,2 0 0,0 0 0,1 0 0,-1 0 0,0 0 0,3 0 0,1-1 0,3 1 0,2-2 0,3 2 0,1-1 0,0 1 0,-1 0 0,-1 1 0,1-1 0,2 0 0,-1 1 0,-2 1 0,-1 1 0,-2 0 0,0-1 0,2 1 0,2-1 0,3 1 0,2-1 0,2 0 0,1-2 0,3 2 0,4-2 0,2-2 0,3 2 0,-1-1 0,2 0 0,-2-1 0,-2-2 0,-2 0 0,-1 0 0,-3 0 0,-2 0 0,-2 0 0,-4 0 0,-1 0 0,3 0 0,1 0 0,5 0 0,5-1 0,1-1 0,1-3 0,0-3 0,-1-2 0,0 1 0,-1 0 0,-6 3 0,-6 1 0,-1 1 0,0-1 0,3 1 0,0-1 0,0 1 0,-4 1 0,-3 2 0,-2 1 0,-5 0-1696,11 4 0,-18-3 0,6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50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715 1724 24575,'0'-21'0,"0"-19"0,0-21 0,0-15 0,0-1 0,0 5 0,0 8 0,0 0 0,0 0 0,0-5 0,0-4 0,0 6 0,0 9 0,0 13 0,0 10 0,0 3 0,0 0 0,0-2 0,0 1 0,0 0 0,0 0 0,0-5 0,0-6 0,0-5 0,0 0 0,0 6 0,0 5 0,1 3 0,0 2 0,2 2 0,0 2 0,-1 3 0,0 4 0,-2 0 0,1-4 0,1-4 0,0-6 0,-1 2 0,-1 7 0,0 9 0,1 9 0,0 7 0,0 7 0,0 10 0,-1 12 0,0 11 0,0 5 0,0 0 0,-4-4 0,-4-3 0,-8 0 0,-5 2 0,-7 4 0,-4 5 0,-1 2 0,1 1 0,1 2 0,3 4 0,-2 3 0,-1-1 0,0-5 0,3-9 0,2-5 0,1-1 0,0 2 0,-2 4 0,0 0 0,1 1 0,3-5 0,1-4 0,2-2 0,1-1 0,1-1 0,0-2 0,3-4 0,4-7 0,4-5 0,4-5 0,1-2 0,2 2 0,0 4 0,0 5 0,-3 3 0,-4 1 0,-1-3 0,-1-4 0,2-2 0,0-4 0,0 2 0,0 0 0,0 0 0,3-1 0,1 1 0,2-1 0,1-1 0,0-3 0,1-3 0,1-2 0,3 0 0,5-1 0,6 0 0,11 0 0,21 0 0,19 0 0,15 0 0,11 0 0,-1 0 0,-4 0 0,-1-2 0,-5-4 0,2-4 0,-1-4 0,-6 0 0,-10 2 0,-12 1 0,-11 4 0,-5 0 0,-1 3 0,0-1 0,2 1 0,-1 2 0,3-1 0,1 1 0,-1 0 0,-3 0 0,-4 0 0,-3 1 0,-3-2 0,-1 1 0,0-1 0,0 0 0,-4 0 0,-5-1 0,-6-1 0,-7-3 0,-2-4 0,-3-5 0,-7-5 0,-6-1 0,-7-3 0,-11-8 0,-11-12 0,-17-18 0,22 24 0,-1-2 0,-3-1 0,1 0 0,-1 0 0,2 0 0,3 3 0,1 2 0,-23-26 0,8 9 0,9 11 0,5 5 0,6 5 0,2 2 0,1 1 0,2 2 0,1 1 0,1 3 0,3 2 0,1 3 0,2 2 0,1 2 0,1 1 0,1 4 0,1 2 0,0 1 0,0 0 0,-1 0 0,0 0 0,1 1 0,3 1 0,1 4 0,4 1 0,2 0 0,-1-1 0,0-3 0,-5-4 0,-2-1 0,-1 1 0,3 4 0,4 4 0,3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4:04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1544 24575,'0'-13'0,"0"-15"0,14-43 0,-3 24 0,4-3 0,3-6 0,3-2 0,3 1 0,0 2 0,-1 8 0,-1 2 0,2-2 0,1-1 0,-1 0 0,1 0 0,0 0 0,0 0 0,-1-1 0,1 2 0,19-37 0,-3 5 0,-1 7 0,-6 9 0,-4 5 0,-3 7 0,-3 1 0,-2 3 0,-2 4 0,-4 9 0,-4 10 0,-4 9 0,-3 6 0,-3 5 0,-1 4 0,-1 3 0,0 1-1696,0 7 0,0-8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4:5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1 454 24575,'8'-19'0,"9"-5"0,21-19 0,12-10 0,3 0 0,9-3 0,-4 13 0,1 4 0,-1 6 0,-10 10 0,0 3 0,2 3 0,1 3 0,-1 5 0,-1 3 0,-4 5 0,-4 1 0,-3 0 0,-6 0 0,-4 4 0,-5 6 0,-3 7 0,-2 5 0,-3 1 0,-2-2 0,-3 0 0,1 2 0,0 4 0,2 5 0,0 4 0,0 3 0,-1 0 0,-3-1 0,-4 0 0,-3-1 0,-2 3 0,0 1 0,0 2 0,-2 2 0,-4 2 0,-4 0 0,-3 4 0,-1 1 0,1-1 0,2 3 0,0 4 0,1 11 0,1 10 0,2 12 0,1 6 0,0 0 0,0-2 0,1-10 0,1-11 0,2-10 0,1-3 0,1 1 0,0 4 0,0 1 0,0-3 0,0-5 0,0-6 0,0-3 0,0-2 0,0-5 0,1-9 0,1-10 0,0-10 0,1-7 0,-2-2 0,0 0 0,-1 0 0,0 0 0,0-2 0,1-3 0,1-1 0,2-2 0,0 0 0,2-1 0,0 0 0,1-2 0,0 0 0,0 0 0,-1-2 0,-1-2 0,-2-2 0,0-1 0,-2 1 0,-1 0 0,0 4 0,0 1 0,-2 3 0,-4 2 0,-3 1 0,-3 0 0,-2 1 0,-2 0 0,1 0 0,1 2 0,2 3 0,4 3 0,4 2 0,2-1 0,2-2 0,0 0 0,0-2 0,3 1 0,3-1 0,3-2 0,2 0 0,0-1 0,0 1 0,-1-2 0,1 0 0,0-1 0,0 0 0,-2 0 0,-1-1 0,-1-4 0,-1-1 0,-2-3 0,-2 0 0,-2 1 0,0 0 0,0 0 0,-3 2 0,-2 0 0,-5 0 0,-4 1 0,-4 1 0,-3 3 0,1 0 0,2 1 0,3 0 0,5 0 0,3 0 0,2 3 0,3 2 0,1 4 0,1 3 0,2 1 0,2 0 0,4-3 0,2-2 0,1-2 0,0-3 0,0 0 0,0-1 0,0 0 0,0-1 0,-1-1 0,-1 0 0,1 0 0,-1 0 0,2 0 0,-1 0 0,-1 0 0,-2-1 0,-3-3 0,-1-3 0,-1-5 0,0-2 0,-1 0 0,-1 0 0,0 2 0,-1 5 0,-3 2 0,-4 4 0,-4 0 0,-3 1 0,-1 2 0,1 2 0,2 3 0,4 3 0,3 1 0,2 0 0,4 0 0,0 0 0,0-2 0,1 0 0,3-3 0,2 0 0,2-1 0,1 0 0,1-2 0,-1 0 0,1-2 0,-2 0 0,0-1 0,-1 0 0,-1 0 0,-1-1 0,0-5 0,-1-3 0,0-5 0,-2-2 0,0 0 0,-2 1 0,0 2 0,0 2 0,-1 4 0,-3 3 0,-3 2 0,-4 1 0,-3 1 0,0 1 0,0 1 0,2 3 0,1 1 0,3 2 0,1 0 0,1-1 0,1 0 0,2-2 0,2-1 0,0-1 0,1 0 0,0 1 0,1 3 0,0-3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5:00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0 24575,'0'10'0,"-1"7"0,-4 8 0,-2 4 0,-2-3 0,1-6 0,2-5 0,-1-2 0,0-1 0,1 0 0,-1-1 0,0 1 0,0 3 0,-2 1 0,-2 4 0,1 1 0,0 1 0,-1 2 0,0 1 0,1-2 0,1 1 0,2-2 0,1 0 0,1-1 0,3-1 0,0-1 0,2-1 0,-1 0 0,0-1 0,-1 0 0,1 0 0,0 1 0,1 1 0,0 1 0,0-1 0,0 1 0,0-2 0,0-1 0,0 0 0,2-2 0,2-2 0,3-1 0,2-1 0,1 0 0,0 0 0,3-3 0,-1-1 0,1-2 0,1-3 0,-1 2 0,0-1 0,1-2 0,0 0 0,1-1 0,-1 0 0,2 0 0,-2 0 0,0 0 0,-1 0 0,-2 0 0,-1-1 0,-1-1 0,0-3 0,0-3 0,0-1 0,-1-2 0,1-2 0,1-1 0,-1-2 0,0-3 0,0 1 0,-1 0 0,-1 0 0,0 0 0,-2 0 0,0-1 0,-1-1 0,0 0 0,1 1 0,-2 3 0,0 1 0,-2 3 0,1 2 0,-2 3 0,-1 3 0,-6 2 0,-5 1 0,-4 1 0,-3 0 0,1 0 0,2 0 0,3 0 0,3 1 0,3 1 0,2 1 0,1 2 0,1 1 0,0 0 0,-1-1 0,3-1 0,4-1 0,5-2 0,7-1 0,5-1 0,-1 0 0,-1-1 0,-4 1 0,-3 0 0,0 1 0,-2 0 0,-1 0 0,-1 0 0,-2 0 0,1 0 0,0 1 0,0 1 0,1 1 0,0 2 0,1 0 0,0 1 0,-1 0 0,0-1 0,-2 0 0,1-1 0,-2-2 0,1 0 0,-2-1 0,0 0 0,0 1 0,0 1 0,0 1 0,-1-1 0,1 0 0,-1 0 0,0-1 0,0 0 0,-1 1 0,-1 0 0,0 0 0,0 0 0,0 1 0,0-1 0,0 0 0,0-2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5:14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1044 24575,'9'0'0,"5"0"0,4 0 0,4 0 0,-3 0 0,0-1 0,-2-2 0,1-1 0,0 0 0,-1 1 0,-3 0 0,0 1 0,-2 1 0,1-1 0,-2 1 0,-3-1 0,-2 0 0,-1 1 0,-1 0 0,0-1 0,-1-1 0,-1 0 0,0-2 0,-1 0 0,0 0 0,-1-1 0,0-2 0,0-1 0,0 0 0,0-2 0,0 0 0,0 0 0,0-2 0,0-1 0,0-1 0,0-4 0,0-2 0,-1-4 0,-1-6 0,0-4 0,1-2 0,0-1 0,-1 0 0,0 2 0,1 2 0,1 3 0,0 4 0,0 3 0,0-1 0,0 1 0,0 2 0,0-1 0,0 0 0,0 0 0,0-1 0,0 0 0,0 2 0,0 3 0,0 3 0,0 3 0,0 0 0,0 2 0,0 1 0,0 1 0,0 1 0,0 1 0,0 1 0,0-1 0,0-1 0,0-1 0,0 1 0,0 0 0,0 2 0,0 0 0,0 0 0,0 0 0,0 0 0,0 1 0,0 1 0,0-1 0,0 1 0,0 0 0,0-1 0,0 1 0,0 0 0,0 0 0,0 0 0,0 0 0,0 1 0,0-1 0,0 1 0,0-1 0,0 1 0,0 0 0,1-1 0,0 2 0,1 0 0,0 1 0,0 0 0,0-1 0,-1 0 0,1 0 0,-1 0 0,-1-1 0,2 2 0,-1-2 0,1 2 0,0 0 0,0 0 0,1 1 0,0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5:18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24575,'-9'0'0,"0"0"0,2 0 0,0 0 0,0 0 0,1 0 0,2 0 0,-1 0 0,2 0 0,0 0 0,0 0 0,0 0 0,2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3:56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52 109 24575,'-1'-5'0,"-1"-1"0,-2 1 0,-2-1 0,0-1 0,0 0 0,2 2 0,-1 0 0,1 1 0,0 2 0,0 0 0,1 3 0,1 11 0,2 9 0,0 10 0,0 6 0,0 1 0,1 4 0,4 2 0,3 5 0,6 0 0,3 0 0,1 2 0,3-1 0,1-1 0,3-1 0,1-3 0,-2-1 0,-2-5 0,-2-3 0,4-2 0,5 1 0,6 5 0,4 4 0,6 2 0,2-1 0,0-6 0,2 0 0,0-4 0,0-1 0,3 1 0,1-6 0,9-2 0,6-5 0,8-2 0,7-3 0,7 0 0,1 0 0,-4 2 0,-7-2 0,-12-3 0,-8-6 0,-9-4 0,-4-4 0,-2 0 0,0 0 0,3 0 0,1 0 0,-1 0 0,-3-1 0,-2-4 0,-1 0 0,5 0 0,2 2 0,1 3 0,-1 0 0,-6 0 0,-4 0 0,-5 0 0,-3 0 0,1 0 0,1 0 0,4 0 0,0 0 0,0 0 0,-3 0 0,-2 0 0,0-2 0,2 0 0,2-2 0,4 1 0,2-1 0,2 1 0,0 2 0,1 0 0,-3 1 0,-3 0 0,-3 0 0,-3 0 0,-2 0 0,1 0 0,-1-1 0,-1 0 0,-3-1 0,-4 1 0,-6 0 0,-2 1 0,-2 0 0,-3 0 0,-3-1 0,-3 0 0,-1-2 0,-2 1 0,2-1 0,-1 1 0,3-1 0,2-3 0,3-1 0,2-3 0,1-1 0,0-1 0,-1-2 0,0-3 0,1-3 0,1-5 0,0-1 0,-1-2 0,-2 0 0,-2 2 0,-2-1 0,-2 0 0,0-5 0,-2-6 0,-2-8 0,0-11 0,-2-6 0,-6-5 0,-5-1 0,-5 3 0,-1 5 0,2 8 0,5 9 0,1 4 0,4 2 0,1-3 0,0-1 0,2 1 0,0 2 0,2 7 0,1 6 0,0 5 0,0 3 0,0 2 0,0 1 0,0 1 0,0 2 0,1 2 0,0 2 0,3 1 0,1 2 0,0 0 0,0 1 0,-3 1 0,-3 2 0,-1 1 0,-2 0 0,-2 0 0,-1 0 0,-2 0 0,-1 0 0,1 0 0,0 0 0,-1 0 0,-4 1 0,-5 0 0,-11 1 0,-16-1 0,-21-1 0,-28 0 0,34 0 0,-3 0 0,-12-1 0,-2 0 0,-4 0 0,-1-1 0,0 0 0,0 0 0,2-1 0,0 1 0,7 0 0,0 1 0,0 0 0,1 0 0,4 1 0,2 0 0,3 0 0,1 0 0,2 0 0,-1 0 0,-1 0 0,-1 0 0,2 0 0,1 0 0,2 0 0,2 0 0,1 0 0,1 0 0,-39 0 0,6 0 0,9 0 0,4-2 0,0 0 0,-4 0 0,-5 0 0,3 2 0,6-1 0,10-3 0,15-1 0,11 0 0,8 2 0,2 1 0,3 0 0,0 0 0,5 1 0,4 1 0,6 0 0,7 0 0,4 0 0,10 0 0,-4 0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3:5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1817 24575,'0'-32'0,"0"-24"0,0-37 0,0 35 0,0-4 0,0-6 0,0-3 0,0-7 0,0-2 0,0-4 0,0-1 0,0-5 0,0 1 0,0 3 0,0 2 0,0 8 0,0 2 0,0 7 0,0 4 0,0 8 0,0 2 0,0-38 0,1 17 0,3 19 0,0 17 0,2 15 0,-2 11 0,1 6 0,-1 3 0,-2 0 0,0 1 0,-1-1 0,-1 1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4:00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0 233 24575,'18'0'0,"23"-9"0,18-8 0,15-7 0,7-3 0,-7 5 0,5 1 0,-1 1 0,-2 3 0,-5 1 0,-4 4 0,-1 3 0,1 3 0,4 1 0,3 0 0,0 0 0,-5 0 0,-8 0 0,-12 1 0,-12 2 0,-11 0 0,-8 2 0,-5 0 0,-4 0 0,-2 0 0,-2 0 0,-2 0 0,-1 0 0,1 0 0,1 0 0,0 1 0,1 1 0,0 0 0,0 1 0,-2-1 0,0 1 0,-2 0 0,-1 0 0,0 1 0,0 0 0,0 2 0,0 5 0,0 11 0,0 22 0,0 27 0,0-22 0,0 4 0,0 8 0,0 2 0,1 5 0,1 1 0,0-1 0,1-2 0,0-4 0,1-2 0,-1-6 0,0-3 0,2 38 0,-1-14 0,-2-6 0,-1 0 0,-1 2 0,0 5 0,0 1 0,0-6 0,0-9 0,-1-13 0,0-13 0,-1-7 0,0-6 0,1-4 0,-1-1 0,0-1 0,-1 3 0,0 3 0,-1 1 0,0-2 0,1-2 0,1-3 0,0-2 0,-1 1 0,1-2 0,0-1 0,1-3 0,1-3 0,0-3 0,0-2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4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1620 24575,'0'-14'0,"0"-7"0,0-4 0,0-1 0,0 6 0,0 5 0,0 0 0,0-5 0,6-6 0,8-7 0,10-9 0,6-7 0,1-5 0,-1 0 0,-3 3 0,-1 2 0,0 3 0,-2 3 0,1-1 0,3-2 0,0 0 0,2 0 0,-3 4 0,-4 3 0,0 1 0,-2 0 0,1 0 0,0 0 0,0-1 0,0 1 0,-1 1 0,0 1 0,-2 4 0,-1 2 0,-2 2 0,-1 1 0,-1 4 0,-3 3 0,-2 4 0,-2 1 0,-1 1 0,-1-1 0,0 1 0,-3 1 0,0 2 0,0 3 0,0 0 0,-1 2 0,0 0 0,-1 2 0,0 0 0,-1 1 0,-3 1 0,-5 1 0,-5 1 0,-4 0 0,-1 0 0,1 0 0,3 0 0,2 0 0,1 0 0,2 0 0,2 0 0,-1-1 0,1-1 0,1-1 0,-1-2 0,1 1 0,-1-3 0,1 0 0,0 0 0,1-1 0,1 0 0,1 1 0,0 0 0,2 1 0,0-1 0,0 0 0,-1 0 0,1 0 0,-2 0 0,0-1 0,-1 0 0,0 1 0,0 0 0,0 2 0,0 1 0,0 1 0,0 2 0,0 0 0,2 1 0,1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0:12:27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1724 24575,'7'0'0,"3"0"0,5 0 0,3 0 0,1 0 0,-1-2 0,-1 1 0,3-1 0,1 1 0,5 1 0,4 0 0,2 0 0,4 0 0,1 0 0,-2 0 0,-1 0 0,0 0 0,-1 0 0,0 0 0,0 0 0,2 0 0,0 0 0,2 0 0,2 0 0,0 1 0,1 1 0,1 0 0,0 0 0,-2-2 0,0 0 0,-2 1 0,1 1 0,0 2 0,3 0 0,3 1 0,4 1 0,1 0 0,4 1 0,-1-1 0,1-1 0,-1 0 0,-3 0 0,-1 1 0,1-1 0,2 0 0,4-2 0,2 2 0,3 0 0,2-1 0,-1 1 0,-2-2 0,-1-1 0,0 1 0,8-1 0,2 0 0,4 0 0,1-2 0,-4 0 0,-5 0 0,-5 0 0,-4 0 0,-3 0 0,0 2 0,-2-1 0,1 1 0,0-1 0,-1-1 0,-1 0 0,-1 0 0,0 0 0,2 0 0,1 0 0,2 0 0,1 0 0,-2 0 0,-1 0 0,-2 0 0,-2 0 0,-3 0 0,-3 0 0,-5 2 0,-2-1 0,-2 1 0,-3 0 0,-2 0 0,-2 1 0,0 0 0,1-1 0,1 1 0,1-1 0,1 1 0,0-1 0,2-1 0,0 1 0,1-2 0,1 0 0,-2 0 0,-2 0 0,-3 0 0,-4 1 0,-3 1 0,-3-1 0,0 1 0,0-2 0,1 1 0,3 0 0,3 1 0,6-1 0,2-1 0,4 0 0,-3 1 0,-3 0 0,-4 1 0,-6-1 0,-4 1 0,-3 0 0,-2-1 0,-2 0 0,-3 0 0,-2 0 0,-2 1 0,1-1 0,0-1 0,0 0 0,1 0 0,1 0 0,-2 1 0,2 1 0,-2-1 0,1 0 0,-1-1 0,1 0 0,-1 1 0,0 0 0,0 0 0,1 1 0,-1-1 0,2 1 0,-1 0 0,0 0 0,0 0 0,0 0 0,0-1 0,0 1 0,0-1 0,1 1 0,0 0 0,-1 1 0,0-1 0,0 1 0,-1-1 0,0 0 0,1 0 0,0 0 0,-2 0 0,2 0 0,-1-1 0,1 0 0,0 1 0,-1 1 0,1-1 0,-1 1 0,1 0 0,-1-1 0,0 0 0,1 0 0,-1 0 0,0 1 0,1-1 0,0 1 0,1-1 0,-2 1 0,1 0 0,-1 0 0,1 0 0,1-1 0,-1 1 0,1 0 0,-2 1 0,2-1 0,1 0 0,-1 0 0,1 1 0,-1-1 0,1 1 0,0 0 0,0 0 0,0 1 0,0 0 0,2 0 0,-1-1 0,-1 0 0,0 0 0,1 1 0,-1 0 0,1 0 0,0 1 0,-1-1 0,1 0 0,0 0 0,0 0 0,0-1 0,0 0 0,-2-1 0,1 1 0,-1 1 0,1-1 0,0 0 0,0 0 0,0 0 0,-1 1 0,-1-1 0,-1-1 0,1 0 0,1 1 0,0 0 0,0-1 0,-1 1 0,1-1 0,-1 1 0,1-1 0,-1 1 0,0-1 0,1 0 0,-2 1 0,2-1 0,-1 0 0,-1 0 0,1 0 0,0 1 0,0-2 0,1 2 0,-1-1 0,0 0 0,-1-1 0,1 0 0,-1 0 0,1-1 0,0 1 0,-1 0 0,0-1 0,0 1 0,0 0 0,2-1 0,-2 1 0,2 0 0,-1-1 0,-1 0 0,2 1 0,-1-1 0,1 1 0,-1 1 0,1-2 0,-1 2 0,0-1 0,1-1 0,-1 1 0,1 0 0,-1-1 0,0 1 0,1 0 0,-1-1 0,0 0 0,1 0 0,0 0 0,0 1 0,0-1 0,1 0 0,0-1 0,1 0 0,0 0 0,0 1 0,0 1 0,2-1 0,0 0 0,2 0 0,-1 0 0,1 1 0,0-1 0,-1 0 0,1 0 0,0 0 0,0 2 0,0-1 0,1 0 0,1 1 0,-1-2 0,0 2 0,0-1 0,1 0 0,-1 1 0,0 0 0,0-1 0,0-1 0,0 2 0,1-2 0,-2 1 0,-1-1 0,1 0 0,0 1 0,1-1 0,0 2 0,0-2 0,1 1 0,-1 0 0,0-1 0,0 1 0,0-1 0,0-1 0,-1 0 0,-1 0 0,0 0 0,0 0 0,0 0 0,0 2 0,0-1 0,-1 1 0,1-2 0,1 0 0,0 0 0,1 0 0,1 0 0,1 0 0,1 0 0,3 0 0,2 0 0,2 0 0,1 0 0,0 0 0,-2 0 0,-1 0 0,-1 0 0,-1 0 0,-2 0 0,-2 0 0,0 0 0,0 0 0,0 0 0,-1 0 0,-1 0 0,0 0 0,1 0 0,0 0 0,3 0 0,2 0 0,1 0 0,1 0 0,-1 0 0,-1 0 0,0 0 0,-2 0 0,0 0 0,1 0 0,-1 0 0,1 0 0,0 0 0,0 0 0,0 0 0,-2 0 0,0 0 0,1 0 0,0 0 0,1 0 0,-2 0 0,1 0 0,0 0 0,-2 0 0,0 0 0,-2 0 0,0 0 0,0-1 0,0-1 0,1 1 0,-2 0 0,-1 1 0,1 0 0,0-2 0,1 1 0,0-1 0,1-1 0,1 2 0,0-1 0,0 0 0,-1 1 0,-1-1 0,0 1 0,0 1 0,0 0 0,1-1 0,0-1 0,1 1 0,0 0 0,0-1 0,-2 1 0,0-1 0,0 1 0,0 1 0,0-1 0,-1 0 0,-2 0 0,-2-1 0,0 2 0,-1-1 0,1 0 0,-1 0 0,1-1 0,-1 2 0,1 0 0,0 0 0,0 0 0,0-1 0,-1 0 0,1 0 0,0-1 0,0 1 0,2 0 0,0-1 0,1 0 0,2 0 0,-2 0 0,0 1 0,-2 1 0,-1 0 0,0 0 0,-1-1 0,0 0 0,-1 0 0,0-1 0,-1 1 0,1 1 0,-1 0 0,0 0 0,-1 0 0,0-2 0,0 1 0,-1-1 0,1-1 0,-2 0 0,0-2 0,0 0 0,0 0 0,0 0 0,0 1 0,0 2 0,0-1 0,0 1 0,0-1 0,0 1 0,0-1 0,-1 1 0,0-1 0,-1-1 0,1 0 0,-1 0 0,1 0 0,-1 1 0,1-1 0,0 0 0,0 1 0,-1 0 0,1 0 0,1-1 0,0 1 0,0 0 0,-1 0 0,0 1 0,-1-1 0,1 1 0,1-1 0,0 1 0,0-1 0,0 0 0,0-1 0,-1 1 0,-1 0 0,1-1 0,0-1 0,0 0 0,1 0 0,0 1 0,0 0 0,0 0 0,0 0 0,0 0 0,0 0 0,0 0 0,0 0 0,0 2 0,0-1 0,0-1 0,0 2 0,0-2 0,0 1 0,0 0 0,0 0 0,0 0 0,0 0 0,0-1 0,0 1 0,0 0 0,0-1 0,0 0 0,0-1 0,0 0 0,0 0 0,0 0 0,0 0 0,0 1 0,0-1 0,0 0 0,0 1 0,0 0 0,0 1 0,0 1 0,0-1 0,0 0 0,0 1 0,0-1 0,0-1 0,0 1 0,0 0 0,-1 0 0,0 2 0,-3 0 0,-1 1 0,1 0 0,-3-1 0,0-2 0,-1-1 0,-1-1 0,2 1 0,-1 1 0,2 0 0,0 1 0,-1-1 0,0 0 0,0 0 0,-1 1 0,1-1 0,0 0 0,1 1 0,0-1 0,0 0 0,0 1 0,-1-2 0,0 2 0,-2-1 0,1 0 0,-2 0 0,0-1 0,0 1 0,0-1 0,-3 1 0,0 0 0,-1 0 0,-1-1 0,2 0 0,-1 0 0,-1 0 0,0 0 0,-1-2 0,1 1 0,0 1 0,1-1 0,0 0 0,-2-1 0,0 0 0,-1 0 0,0-1 0,1 2 0,0 1 0,-1-1 0,-1 1 0,0-1 0,-2-1 0,-2 1 0,-2-1 0,-1 0 0,0 0 0,-1 0 0,-3-1 0,0 0 0,-1-1 0,2 1 0,3-1 0,0 2 0,1 0 0,-1 1 0,0 1 0,1 1 0,0 0 0,1 0 0,0 2 0,-1-2 0,0 1 0,1 1 0,2-1 0,4 2 0,1 0 0,0 0 0,0 0 0,-1 0 0,-1 0 0,-2 0 0,0 0 0,-2 0 0,0 0 0,-1 0 0,2 0 0,2 0 0,1 0 0,1 0 0,1 0 0,-2 0 0,-2 1 0,-1 0 0,-3 2 0,-1 2 0,1 0 0,0 0 0,3-1 0,3-1 0,3-1 0,1 1 0,0-1 0,1 1 0,0 0 0,2 0 0,5 0 0,1-1 0,1 0 0,1-1 0,-2-1 0,-1 1 0,-3 1 0,-3 1 0,-1 1 0,0-1 0,1 0 0,3-1 0,-2 0 0,-1 1 0,-1-1 0,-1 0 0,0 0 0,2 0 0,1 0 0,1 0 0,2 0 0,-2 1 0,0 0 0,0 1 0,-1-2 0,1 1 0,0 0 0,0-1 0,0 0 0,-1 0 0,0-1 0,0 2 0,-1-2 0,1 2 0,1 0 0,1-2 0,0 0 0,1 1 0,0-1 0,4 2 0,0-1 0,2 1 0,0 0 0,1-1 0,2 1 0,2-2 0,3 0 0,4 3 0,2 2 0,1 1 0,-2-1 0,-2-2 0,0-1 0,-2 0 0,0-1 0,0 1 0,-2-2 0,0 1 0,-1 0 0,0-1 0,0 0 0,0 0 0,-1-1 0,1 0 0,-1 0 0,1 1 0,0 0 0,1 1 0,-1 0 0,1-1 0,-1 1 0,1 0 0,0 0 0,0-1 0,-1 1 0,0 0 0,1 0 0,0-1 0,0-1 0,-2 0 0,1 2 0,-1-1 0,-1 0 0,1 0 0,0-1 0,-1 0 0,0 0 0,0 0 0,1 0 0,0 0 0,0 0 0,0 0 0,1 0 0,-1 0 0,0 0 0,1 0 0,-1 0 0,2 0 0,0 0 0,0 0 0,1 0 0,2 1 0,0 0 0,1 1 0,0-1 0,3 0 0,3 1 0,5-1 0,3 2 0,2-1 0,1-1 0,3 1 0,2 0 0,0-1 0,0 2 0,-4 0 0,-2 0 0,-3 0 0,-2-2 0,-1 0 0,-2-1 0,-1 0 0,-2 2 0,0-1 0,0 0 0,1 0 0,-1-1 0,-1 0 0,0 0 0,-2 0 0,0 0 0,0 0 0,1 0 0,-2 0 0,-1 0 0,-1 0 0,-1 0 0,0 0 0,-1 0 0,0 0 0,0 0 0,1 0 0,0 0 0,1 0 0,1 0 0,1 0 0,1 0 0,0 0 0,-2 0 0,0 0 0,-2 0 0,-1 0 0,0 0 0,-1 0 0,0 0 0,0 0 0,0 0 0,-2-1 0,0-2 0,0 0 0,-1 1 0,1-1 0,0 2 0,-1-2 0,0 0 0,0 1 0,0-1 0,-1 1 0,-1-1 0,0 1 0,0-1 0,0 1 0,0-1 0,0 0 0,0-1 0,0 0 0,0 0 0,0 0 0,0 0 0,0 0 0,0 0 0,-1 0 0,-1-1 0,1 0 0,0 0 0,1-1 0,0-1 0,0-2 0,0-1 0,0-3 0,0-2 0,0-4 0,0-3 0,0-3 0,0 1 0,0-1 0,0 0 0,0 0 0,0 0 0,0-1 0,0 0 0,0 2 0,0 1 0,0 2 0,0 1 0,0-1 0,0 1 0,0 0 0,0-1 0,0-1 0,0 0 0,0-1 0,0 0 0,0-1 0,0-1 0,1 2 0,0 0 0,1 1 0,-1 2 0,-1-1 0,0-1 0,0 0 0,0-1 0,0 0 0,0-2 0,0-2 0,0-1 0,0-3 0,0-1 0,0 0 0,0-1 0,0 3 0,0 2 0,0 5 0,0 4 0,0 1 0,0 1 0,0 0 0,0 1 0,0 0 0,0 0 0,0 0 0,0-2 0,0 0 0,0 1 0,0 1 0,0 0 0,0 1 0,0-3 0,0 1 0,0-2 0,0 1 0,0 2 0,0 1 0,0 0 0,0 2 0,0 1 0,0 1 0,0 1 0,0 1 0,0 1 0,0 1 0,0 2 0,0 0 0,0 0 0,0 1 0,0 0 0,0 2 0,-2 8 0,1-1 0,-1 5 0,2-2 0,-2 0 0,1 0 0,-1 0 0,-1-2 0,1 0 0,-2-1 0,0 1 0,0 1 0,2 1 0,-1 0 0,0 1 0,-2-1 0,0 0 0,1 1 0,0-2 0,0 1 0,-1-1 0,1 2 0,-1 0 0,-1 1 0,0-1 0,0-1 0,1-1 0,-2 1 0,0-1 0,-3 2 0,-2 1 0,1 0 0,0 1 0,0 0 0,-1 2 0,-1 0 0,-1 1 0,-3 1 0,1 0 0,1 0 0,3-2 0,2-1 0,1 0 0,0 1 0,-1 1 0,0-2 0,2 0 0,1-1 0,0 2 0,0 0 0,0 2 0,0-1 0,1 0 0,1 0 0,1-1 0,0 1 0,0 1 0,-1 0 0,1 1 0,-1-2 0,1 0 0,0-1 0,-2 0 0,1 0 0,0 2 0,0-1 0,0-1 0,0-1 0,-1-1 0,0 1 0,-1 2 0,-2 0 0,0 2 0,-1 0 0,0 1 0,1 0 0,-1-1 0,3-1 0,-1-1 0,1 0 0,0 0 0,0 1 0,1 0 0,0-1 0,1 0 0,1 0 0,0-1 0,0 0 0,0-1 0,0-1 0,2 0 0,-2 0 0,0-1 0,1 0 0,-1 0 0,0-2 0,0 1 0,1 0 0,-1-2 0,0 1 0,0-1 0,0-1 0,1 1 0,-1-1 0,2-1 0,-1 0 0,1-1 0,1 0 0,0-1 0,2-1 0,1-1 0,1 0 0,1-1 0,1 0 0,1 0 0,0 0 0,0 0 0,0 0 0,-1 0 0,0 0 0,-1 0 0,1 0 0,-2 0 0,1 0 0,-1 0 0,2 0 0,0 0 0,0 0 0,-1 0 0,1 0 0,-1 0 0,1 0 0,-1 0 0,1 0 0,0 0 0,0 0 0,-1 0 0,0 0 0,0 0 0,1 0 0,0 0 0,0 0 0,1 0 0,1 0 0,-1 0 0,0 0 0,0 0 0,2 0 0,-1 0 0,1 0 0,1 0 0,1 0 0,0 0 0,-1 0 0,1 0 0,-1 0 0,1 0 0,-1 0 0,1 0 0,1 0 0,0 0 0,1 0 0,-1 0 0,-2 0 0,1 0 0,0 0 0,-1 0 0,1 0 0,0 0 0,-1 0 0,0 0 0,0 0 0,-1 0 0,1 0 0,0 0 0,0 0 0,0 0 0,2 0 0,-1 0 0,-1 0 0,1 0 0,0 0 0,1 0 0,0 0 0,0 0 0,0 0 0,0 0 0,-1 0 0,-3 0 0,0 0 0,-2 0 0,0 0 0,0 0 0,0 0 0,-1 0 0,0 0 0,0 0 0,-1 0 0,-1 0 0,1 0 0,0 0 0,-1 0 0,2 0 0,-2-1 0,1-1 0,-1 1 0,-1-1 0,1 2 0,1-1 0,-1 0 0,2-1 0,-2 0 0,1 0 0,-1 1 0,0-1 0,0 0 0,2 1 0,-1-1 0,0 2 0,0-1 0,-2-1 0,0-2 0,-1 0 0,0 0 0,0 1 0,0-1 0,0 0 0,0 0 0,0 0 0,0 0 0,0-1 0,0 0 0,0-1 0,0 1 0,0 1 0,0-2 0,0 1 0,0-2 0,0 0 0,0-1 0,0-1 0,0-2 0,0-1 0,0-2 0,0-2 0,0-1 0,0 0 0,0 1 0,0-1 0,0 0 0,0 0 0,0 1 0,1 0 0,1 0 0,-1 0 0,2 0 0,0-1 0,0 1 0,1 2 0,-1 1 0,0 0 0,-1 2 0,0-1 0,0 0 0,0-1 0,-1 0 0,-1-2 0,0 2 0,0-2 0,0-1 0,1-1 0,0-1 0,1-2 0,-1 1 0,0 1 0,-1 0 0,0-1 0,0 1 0,0 0 0,0-1 0,0 0 0,0 0 0,0 0 0,0-1 0,0 1 0,0 1 0,0 0 0,1 2 0,1-1 0,-1 1 0,1-1 0,-2 1 0,1 2 0,0-2 0,1 0 0,-1 2 0,0-2 0,0 1 0,1 0 0,-1 1 0,0 2 0,1 0 0,-1 3 0,1-1 0,-2 0 0,0 0 0,0 0 0,0 1 0,0 0 0,0-1 0,0 0 0,0-1 0,0 1 0,0 1 0,0-1 0,0 0 0,0 0 0,0 2 0,0-1 0,0 0 0,0 1 0,0-2 0,0 2 0,0 0 0,0-1 0,0 2 0,0-1 0,0 2 0,0 0 0,0-1 0,0 1 0,0-1 0,0-1 0,0 1 0,0 1 0,0-1 0,0 1 0,0 0 0,0 1 0,0-1 0,0-1 0,0 1 0,0 1 0,0-1 0,0-1 0,0-1 0,0 1 0,0-1 0,0 2 0,0 1 0,0 0 0,1 3 0,1 1 0,1 2 0,3 3 0,-1 5 0,2 6 0,-2 1 0,1 0 0,-1-3 0,-1-1 0,0-1 0,-1-1 0,0-1 0,0-1 0,0 1 0,0 0 0,1 2 0,1 0 0,0 0 0,1 1 0,1-1 0,0 0 0,1 2 0,-1 3 0,1 4 0,1 4 0,0 1 0,0 1 0,1 0 0,0 1 0,1 2 0,-1-3 0,0-1 0,1-2 0,-2-1 0,2-1 0,-1-1 0,0 1 0,1-1 0,-2 0 0,-1 0 0,-1-1 0,1 1 0,0 3 0,0 5 0,1 7 0,0 4 0,0 3 0,1 0 0,-1-3 0,0-3 0,-1-4 0,-1-3 0,0-3 0,-1-3 0,0 0 0,0 2 0,1 1 0,0 4 0,0 3 0,0-2 0,0-1 0,-1-5 0,-1-4 0,-1-5 0,-1-3 0,0-1 0,0-1 0,0-2 0,-1 0 0,1-2 0,-1-1 0,1 1 0,0-1 0,-1 1 0,1-1 0,0-1 0,0 1 0,0 0 0,2 1 0,-1 1 0,0-2 0,-2-1 0,-2-2 0,-3-2 0,-7-2 0,-2-2 0,-4 0 0,1-1 0,2 1 0,1 2 0,2 0 0,0 1 0,2 0 0,-2 0 0,1 0 0,-2-1 0,-2-1 0,-2 1 0,1-1 0,-1 2 0,0 0 0,2 0 0,0 0 0,2 0 0,0 0 0,-1 0 0,1 0 0,0 0 0,0 0 0,-1 0 0,1 0 0,0 0 0,-1 0 0,1 0 0,1 0 0,1 0 0,0 0 0,0 0 0,-1 0 0,2 0 0,-2 0 0,1 0 0,0 0 0,-1 0 0,1 0 0,2 0 0,-1 0 0,3 0 0,1 0 0,0 0 0,1 0 0,0 0 0,-1 0 0,1 0 0,0 0 0,0 0 0,0 0 0,-1 0 0,1 0 0,1 1 0,1 0 0,1 2 0,0 0 0,0 1 0,0 1 0,0 0 0,0 2 0,0 1 0,0-1 0,0 1 0,0 0 0,0-1 0,0 1 0,0 0 0,0 0 0,0 0 0,0 0 0,0 0 0,0-1 0,0 2 0,0-1 0,0-1 0,0 0 0,0-1 0,0 1 0,0-1 0,0 0 0,0-1 0,0-1 0,0 1 0,0-1 0,0-1 0,-2 1 0,1 0 0,0 0 0,-1 0 0,1 0 0,0 0 0,-1 0 0,1 0 0,-1 1 0,1-1 0,-1 0 0,0 0 0,0-1 0,0 0 0,0 0 0,1 0 0,0 1 0,1 0 0,0 0 0,-1 0 0,-1-1 0,1 0 0,0 1 0,1-1 0,0 0 0,0 0 0,0 0 0,-2-1 0,1 2 0,0 0 0,0 0 0,0-2 0,-1 0 0,1-1 0,0 2 0,1 0 0,0 1 0,0 0 0,0-1 0,0 0 0,0 0 0,0 0 0,0 1 0,0 0 0,0-1 0,0 0 0,0-1 0,0 0 0,0 1 0,0-1 0,-1-1 0,-1 0 0,1 1 0,0-1 0,-1 0 0,1 1 0,0 0 0,0 0 0,1 1 0,0-1 0,0 0 0,0 1 0,1-1 0,0 0 0,1-1 0,1-1 0,-1 0 0,2 0 0,-1 0 0,1 0 0,-1 0 0,0 0 0,-1 0 0,1 0 0,-2 0 0,1 2 0,-1-1 0,1 0 0,1-1 0,-1 1 0,0 1 0,1-1 0,1 1 0,-1-1 0,1 1 0,-2-1 0,0 0 0,-1 0 0,0 0 0,0 0 0,1 0 0,1 0 0,-1 1 0,0 0 0,0 1 0,0-2 0,-1 1 0,2-1 0,0 1 0,1 0 0,-1 0 0,0 0 0,-2 1 0,1-2 0,0 0 0,-1 1 0,1-1 0,0 0 0,1 0 0,1 0 0,-1-1 0,0 0 0,1 0 0,-1 1 0,2 0 0,-1 0 0,1 0 0,1 0 0,-1 0 0,0 0 0,1 0 0,0 1 0,0-2 0,2 0 0,-1 0 0,2 0 0,-1 0 0,1 0 0,0 0 0,1 0 0,0 0 0,0 0 0,2 0 0,0 0 0,0 2 0,1-1 0,2 2 0,-2-1 0,0 0 0,1 1 0,-1-1 0,0 1 0,0 1 0,-2-2 0,1 0 0,-1 1 0,0-1 0,0 1 0,2-1 0,0 0 0,1 1 0,2-1 0,-1 0 0,2-1 0,-1 1 0,0-1 0,1-1 0,1 0 0,0 0 0,0 1 0,-1 1 0,-1-1 0,-1 0 0,2 1 0,-1-1 0,2 1 0,2-1 0,1-1 0,1 0 0,1 0 0,-1 0 0,-1 0 0,0 0 0,1 0 0,0 0 0,-1 0 0,-4 0 0,-2 0 0,-3 0 0,0 0 0,-1 0 0,1 0 0,4 0 0,4 0 0,1 0 0,2 0 0,-2 0 0,-2 0 0,1 0 0,-1 0 0,0 0 0,-1 0 0,-3 0 0,-2 0 0,-4 0 0,-1 0 0,-3 0 0,-1 0 0,0 0 0,1 1 0,1 0 0,0 1 0,2 1 0,1 0 0,0 0 0,0-1 0,-1 0 0,-1 0 0,1 0 0,-1 1 0,0 0 0,0-1 0,-1-1 0,-1 1 0,-2 1 0,-1-2 0,-2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4:4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24575,'-10'0'0,"1"0"0,2 2 0,1 2 0,2 3 0,1 3 0,2 1 0,0 0 0,1 0 0,0-2 0,1-1 0,2-2 0,1-4 0,2 0 0,0-2 0,0 0 0,1 0 0,-1 0 0,2-1 0,-2-1 0,-2-1 0,-1-4 0,-3-2 0,0 0 0,0 0 0,0 0 0,-3 2 0,-3 0 0,-3 2 0,-1 2 0,0 1 0,1 2 0,2 0 0,1 1 0,2 2 0,2 2 0,1 1 0,1 2 0,2 1 0,2-1 0,3 0 0,1-3 0,0 0 0,-1-3 0,0-1 0,0-1 0,-1 0 0,-1-1 0,-2-2 0,-1 1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5:08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511 1 24575,'-8'0'0,"-11"0"0,-32 0 0,-15 0 0,-4 0 0,12 0 0,28 0 0,8 0 0,4 0 0,5 0 0,1 0 0,-1 1 0,0 0 0,1 1 0,-1-1 0,1-1 0,-3 1 0,1 1 0,1-1 0,2 1 0,3-2 0,1 0 0,2 0 0,1 1 0,2 2 0,0 13 0,4 15 0,5 23 0,5 20 0,5 9 0,1 2 0,-3-6 0,-1-3 0,1 0 0,4 6 0,1 0 0,0-6 0,-5-11 0,-6-11 0,-4-8 0,-4-6 0,-1-4 0,0-3 0,-1-5 0,-1-3 0,-2-3 0,-2-3 0,0 2 0,-2 0 0,-1 2 0,-1 1 0,0-3 0,2-3 0,2-2 0,0-5 0,1-1 0,-1 0 0,1-1 0,1 1 0,1-3 0,1-1 0,0 0 0,-1 1 0,-1 5 0,1 3 0,1 3 0,1-1 0,0-3 0,1-3 0,1-4 0,3-3 0,6-3 0,7-1 0,6 0 0,5-1 0,0-2 0,0-1 0,0-2 0,-1 0 0,-1 0 0,-2 0 0,0 2 0,1-1 0,-1 0 0,-1 0 0,-3 1 0,-4 2 0,-4 0 0,-4 2 0,-1 0 0,-1 0 0,4 0 0,3 0 0,3 1 0,-2 1 0,-4 1 0,-3 0 0,-3-3 0,-1-2 0,1-8 0,-1-10 0,1-12 0,-1-9 0,-2-3 0,1-2 0,-2 4 0,0 3 0,0 3 0,0 6 0,0 1 0,0 1 0,0 4 0,0-1 0,0-1 0,-1-3 0,-4-10 0,-4-5 0,-5-2 0,1 3 0,3 7 0,4 4 0,3 5 0,1 1 0,2-1 0,0 0 0,0 1 0,0 1 0,0 3 0,1-1 0,1-2 0,1-4 0,3-1 0,1 0 0,-1 3 0,1 3 0,-1 4 0,-1 4 0,-1 3 0,-1 3 0,-1 2 0,-1 3 0,-1 2 0,1 0 0,0-2 0,0-1 0,1-3 0,-2-3 0,0 0 0,0 0 0,0 1 0,0 0 0,0 0 0,0 0 0,-1 0 0,-2 0 0,-3 1 0,-2 0 0,-1 4 0,4 3 0,1 2 0,2 1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5:1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24575,'0'8'0,"0"2"0,0 0 0,0 1 0,0-1 0,1-2 0,2-1 0,2-1 0,2-2 0,-1-1 0,0-3 0,0 0 0,0 0 0,-1-2 0,0-4 0,-2-3 0,-1-3 0,-1 0 0,-1 5 0,-1 3 0,-4 3 0,-2 0 0,-3 2 0,0 1 0,1 1 0,3 0 0,4-2 0,2 0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5:24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24575,'0'6'0,"0"-1"0,0 0 0,1 3 0,4 11 0,6 7 0,6 5 0,2 2 0,-3-7 0,1 2 0,0-1 0,2 0 0,3 2 0,1-1 0,0 2 0,0-2 0,-2 0 0,-3-2 0,-1 0 0,0 0 0,0 2 0,1 0 0,2-1 0,-2-2 0,-1 0 0,-1-1 0,0-1 0,2-2 0,3-1 0,2-2 0,3-1 0,2 0 0,2-3 0,3 0 0,1-2 0,1 3 0,1 1 0,-1 2 0,1 0 0,0-2 0,1-3 0,0-3 0,1-2 0,-1-1 0,1 1 0,-1 2 0,-2 0 0,-1 1 0,-3 0 0,-2 1 0,3 2 0,0 3 0,-1 1 0,-3 0 0,-2-2 0,-3-2 0,-1-3 0,2-2 0,2-2 0,2-2 0,0-3 0,0 0 0,-1-2 0,0 0 0,0 0 0,1 0 0,1 0 0,0 0 0,-2-1 0,-3-2 0,2-2 0,1 0 0,4 0 0,4 0 0,2 0 0,0 0 0,-1 0 0,-2 0 0,-1 1 0,-2-1 0,3 0 0,0 0 0,-1 0 0,-1 1 0,-2 1 0,0 0 0,-1 0 0,0 1 0,0-1 0,1 1 0,2 0 0,1-1 0,2 1 0,-1 0 0,0-1 0,-2 1 0,0-1 0,-2 1 0,0 0 0,-3 0 0,0 0 0,0 0 0,1 1 0,0 0 0,0 1 0,-4 0 0,-5 0 0,-4 0 0,-3 1 0,0 1 0,2-1 0,2 1 0,0 0 0,-2 1 0,-1-1 0,-3 0 0,1 1 0,0-2 0,0 0 0,2 0 0,-1 0 0,1 0 0,-2 1 0,-4 0 0,-3-1 0,-1 1 0,-1-1 0,0-1 0,1-2 0,0 1 0,2-3 0,2-1 0,1 1 0,-3 0 0,-1 1 0,-1 2 0,-1 0 0,2 1 0,-2 0 0,0 0 0,1 0 0,-2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45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24575,'19'0'0,"2"0"0,8 0 0,4 0 0,2 2 0,1 2 0,-3 4 0,0 2 0,1-1 0,2 0 0,3-2 0,5 1 0,0-1 0,3 0 0,-1-2 0,0-1 0,0 1 0,-2-1 0,-3 0 0,-2 0 0,-1 0 0,3 2 0,3-1 0,2 0 0,1-1 0,-3-1 0,-4-2 0,-4-1 0,-4 0 0,-2 0 0,-2 0 0,0 0 0,0 0 0,-2-3 0,-1-1 0,-4-1 0,2 0 0,1 1 0,5 0 0,3-1 0,0 0 0,-3 0 0,-5 0 0,-4 1 0,-3 0 0,2-1 0,3-2 0,0 0 0,-1 0 0,-3 2 0,-2 0 0,-2 1 0,1 0 0,2 1 0,-2 0 0,1 0 0,-3 1 0,0 1 0,2 0 0,4-1 0,6-1 0,1 0 0,0 0 0,-4-1 0,-5 1 0,-3 1 0,-5 0 0,-3 1 0,-3 0 0,-4-1 0,-1 1 0,-1 1 0,-1 2 0,-1 1 0,-1 3 0,0 0 0,0 0 0,0 0 0,0 1 0,1 1 0,-1 0 0,-1 1 0,0 1 0,-2 0 0,1 1 0,1-1 0,1 0 0,2-2 0,0 0 0,0 2 0,2-1 0,-2 2 0,0 1 0,1 1 0,0 0 0,0-1 0,2-1 0,-1 0 0,1 0 0,-1-1 0,1-1 0,-1-1 0,2-1 0,0-2 0,0 0 0,0-1 0,0 0 0,0-1 0,0 1 0,-1-2 0,0 0 0,-2-1 0,1-1 0,-1 0 0,1 0 0,-1 1 0,-1 0 0,-1 1 0,-2 0 0,-1 0 0,-4 1 0,-2 0 0,-5 0 0,-5-1 0,-5 1 0,-8-1 0,-10 2 0,-8 1 0,-4 1 0,0 0 0,4-2 0,1-1 0,4-1 0,3-2 0,4 0 0,0 0 0,-3 0 0,-6 0 0,-3 0 0,-3 0 0,1 0 0,4 0 0,5 0 0,7 2 0,4-1 0,2 1 0,0 0 0,-1 0 0,-4 1 0,-1 0 0,-1-1 0,0 0 0,2-2 0,2 0 0,1 0 0,2 0 0,5 0 0,2 0 0,6 0 0,3 0 0,2 0 0,2 0 0,0 0 0,0 0 0,2 0 0,0 0 0,4 0 0,1 0 0,3 0 0,0-2 0,2 0 0,1-1 0,1-1 0,1-1 0,1 1 0,5 1 0,-4 1 0,5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30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24575,'0'-15'0,"0"-2"0,6-7 0,9 0 0,21 2 0,13 7 0,7 10 0,4 4 0,-3 2 0,2 7 0,8 15 0,7 17 0,-33-13 0,1 3 0,1 2 0,0 2 0,2 1 0,-1-1 0,3 2 0,1-2 0,-2-3 0,1-2 0,1-3 0,2-3 0,-3-5 0,2-4 0,42 3 0,-1-9 0,-9-6 0,-3-9 0,2-7 0,1-5 0,-4 3-1696,-16 6 0,-29 6 0,-15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3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1796 256 24575,'-16'-15'0,"-6"-8"0,-9-13 0,-7-8 0,-1 3 0,-1 4 0,1 8 0,3 12 0,-3 6 0,-5 8 0,-11 10 0,-15 12 0,-19 19 0,39-13 0,0 2 0,-2 1 0,0 0 0,3-1 0,1-1 0,-37 14 0,6-9 0,3-8 0,-10-9 0,-5-5 0,-5-7 0,0-11 0,6-11 0,6-10 0,15-4-1696,20 6 0,24 12 0,15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3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0 407 24575,'14'-11'0,"7"-7"0,5-9 0,9-3 0,2 1 0,-1 4 0,0 5 0,-1 8 0,1 7 0,3 4 0,0 2 0,2 11 0,-1 13 0,-1 11 0,0 7 0,-1-3 0,5-5 0,4-7 0,11-8 0,12-9 0,9-6 0,13-4 0,-42-3 0,1-1 0,0-1 0,1-2 0,1-3 0,0-2 0,-2-3 0,-1-2 0,-3-2 0,-1-2 0,0-3 0,-2-2 0,35-27 0,-10-2 0,-8 1 0,-6 3 0,-4 6 0,1 9 0,2 10 0,8 11 0,9 8 0,18 4 0,11 12 0,-47-1 0,1 2 0,0 1 0,-1 2 0,-4 2 0,0-1 0,44 8 0,-9-6 0,-5-7 0,4-6 0,7-3 0,6-1 0,-46 0 0,0 0 0,43 2 0,-10 0-1696,-12 1 0,-35-1 0,-12-1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37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1996 352 24575,'-15'0'0,"-14"-3"0,-9-4 0,-7-5 0,-14-6 0,2-2 0,-5 2 0,5 4 0,17 6 0,9 5 0,9 1 0,7 5 0,5 4 0,4 5 0,0 4 0,-1 0 0,-4-3 0,-7-4 0,-10-4 0,-11-4 0,-15-8 0,-12-10 0,-6-11 0,1-9 0,6 1 0,6 4 0,4 6 0,4 8 0,2 8 0,-1 7 0,-1 2 0,0 1 0,1 0 0,2 0 0,0 0 0,2-6 0,-1-9 0,3-9 0,5-3 0,7 4 0,9 9 0,12 10 0,5 9 0,1 11 0,-5 6 0,-8 3 0,-9-5 0,-8-9 0,-6-6 0,-1-4 0,1-1 0,5 0 0,8 0 0,10 0 0,9 0 0,6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39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24575,'0'-12'0,"0"-2"0,3 0 0,9 2 0,12 3 0,13 5 0,7 2 0,2 2 0,-3 0 0,0 5 0,3 10 0,4 12 0,5 5 0,-1-1 0,-2-10 0,4-10 0,10-6 0,10-3 0,7-7 0,-2-3 0,-6-2 0,-9-1 0,-7 5 0,-5 3 0,3 1 0,5 2 0,2 0 0,-11 0 0,-21 0 0,-15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12:42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5 251 24575,'0'-8'0,"0"0"0,0 0 0,0-1 0,0-1 0,0 0 0,0 1 0,0 0 0,0-1 0,-1 2 0,-1 0 0,1-1 0,0 0 0,1-1 0,0 2 0,0 0 0,0 1 0,0 0 0,0-1 0,0-2 0,0-3 0,0-1 0,0 0 0,0 0 0,0 4 0,0 3 0,0 3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D94C-1EAD-C9F5-B7DC-A25EFF0C2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A613D-3562-A280-7B90-70C3D7760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F080-5262-1AB1-A0A7-63E4715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84A8-C298-CE0C-F235-F0772BC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75C0-CF93-622D-AB55-8C15CBAE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149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301-6DC4-CA24-5E7D-08774CE3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FD4F9-F6F2-810F-D939-0DEA5EAC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8200-EA05-2E2B-FC4A-6B05D719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F788-AEB8-280C-F730-AD08F385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5631-2E46-1D8B-2E49-05C43D6F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87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1F5A9-D268-D539-F513-3AE61B02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30955-35A0-3FE1-B5F3-526E037D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77A3-9C0E-6578-FBF0-B185C192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75F9-0AC1-CB2D-CD85-3BBF35FD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46B7-9FF8-368E-F0F4-0D333EE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25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EBD9-E769-F203-8CBB-DC0D7557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C6EF-C6DE-96AE-E40B-213B0F93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4315-BAC3-D943-002A-842022EA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E47C-5351-D029-54AC-8F51E6A9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7D81-983F-05AF-5F8F-D26A8F00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8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01A2-A378-EA6E-2303-BE41DCDA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8A0E-1540-390F-7412-EDB69930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92E7-8400-2F22-AC54-A97AEA9D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2B79-4F81-7486-C7D2-BD7C2DC8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1633-FD77-7EF6-DD4C-6DD92F70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7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18D3-9EEB-AE92-70C0-358D5B8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6474-99A3-DC1A-DEA6-909CB9C1A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E6AD-2CB8-D9EB-815C-B2F57F02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1209-5B6A-5E68-405D-EF29B22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36ED2-E703-AC9D-9FD3-FAF42CF6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167A1-D5F0-4CAA-39D6-C764E7C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205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593A-C2F9-865B-CCB5-4147BE16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C712-279F-DCF5-08B7-B9CDD034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1C81-E279-8CB9-C24B-D6C0C5B1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BEC44-891B-25D8-0F32-E27E66F4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BDD5D-8914-84F3-90BF-EA484BBB0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5C80E-D291-4A83-FDFC-6BE15265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40856-A17B-41F6-358D-41EA2E95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9426A-88EF-178B-71FE-2351EED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27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A37B-34AD-D2A1-983C-058BA183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944BE-DBBF-2A0A-E1E5-4728D8CC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8CFC8-0254-5208-0598-AAA58877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B5052-E88E-93D0-481A-BAA101CC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55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FF193-FEE3-4339-1B81-C8150FE7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A6F97-919F-E81C-6C6A-791114F2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FF625-7CA2-32EC-52CF-1A2BC1A7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65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C863-31ED-DB8C-5D51-2E597116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3FA3-A426-C477-45BA-FA013844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4E3B-3FF6-124C-A42A-7784E09B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D266A-2D82-A95B-752B-A86E686E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5BDBC-2166-A8C8-D468-4EC0AD06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8E965-8807-B6EB-C7C9-8673E1FE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93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500C-D7F2-0767-9660-A2C92266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73D75-20DB-CD5E-C4CD-833B438F4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CA903-3A93-4B7B-FACF-9A841270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A437D-C50E-0184-6003-B69ACC2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825B-92B9-AF10-C09E-BD2A832D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D230-CF02-2122-7AD0-C462651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50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991A6-4A04-E04C-FCD0-74E7A31F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549F-65EC-D390-F7DC-7B268D48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0050-D80E-3FEC-2360-8544DA857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6274-6A5C-5943-A5E1-87B32CE7F6B3}" type="datetimeFigureOut">
              <a:rPr lang="da-DK" smtClean="0"/>
              <a:t>04.06.2023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324C-4EF6-16F2-EB1C-2D71B4494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76ED-A4C5-6E17-C27F-37E1F248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FFC3-8346-FF4E-8DBF-45089514D3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71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7278A8-52AC-896C-A461-CE3AA38EAFBA}"/>
                  </a:ext>
                </a:extLst>
              </p14:cNvPr>
              <p14:cNvContentPartPr/>
              <p14:nvPr/>
            </p14:nvContentPartPr>
            <p14:xfrm>
              <a:off x="674383" y="324720"/>
              <a:ext cx="2964960" cy="82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7278A8-52AC-896C-A461-CE3AA38EA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383" y="316080"/>
                <a:ext cx="29826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22803F-0FB9-D1BA-1418-535D78EB63D1}"/>
                  </a:ext>
                </a:extLst>
              </p14:cNvPr>
              <p14:cNvContentPartPr/>
              <p14:nvPr/>
            </p14:nvContentPartPr>
            <p14:xfrm>
              <a:off x="721529" y="1600289"/>
              <a:ext cx="2584080" cy="84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22803F-0FB9-D1BA-1418-535D78EB6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529" y="1591649"/>
                <a:ext cx="260172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E8946A-5C35-4852-A913-9D88C6703A6D}"/>
                  </a:ext>
                </a:extLst>
              </p14:cNvPr>
              <p14:cNvContentPartPr/>
              <p14:nvPr/>
            </p14:nvContentPartPr>
            <p14:xfrm>
              <a:off x="1609646" y="3795782"/>
              <a:ext cx="695880" cy="136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E8946A-5C35-4852-A913-9D88C6703A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0646" y="3786782"/>
                <a:ext cx="71352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6DDC8ED-B8EF-9A1A-5F90-3AFB66A876F4}"/>
              </a:ext>
            </a:extLst>
          </p:cNvPr>
          <p:cNvGrpSpPr/>
          <p:nvPr/>
        </p:nvGrpSpPr>
        <p:grpSpPr>
          <a:xfrm>
            <a:off x="990806" y="3209342"/>
            <a:ext cx="1978200" cy="924840"/>
            <a:chOff x="990806" y="3209342"/>
            <a:chExt cx="197820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1A1696-A1A2-37DD-4B2E-531B8DEE54BC}"/>
                    </a:ext>
                  </a:extLst>
                </p14:cNvPr>
                <p14:cNvContentPartPr/>
                <p14:nvPr/>
              </p14:nvContentPartPr>
              <p14:xfrm>
                <a:off x="1067126" y="3864902"/>
                <a:ext cx="650880" cy="18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1A1696-A1A2-37DD-4B2E-531B8DEE54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486" y="3856262"/>
                  <a:ext cx="668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33ECAD-530E-CF3C-C3DB-F69DEDF90736}"/>
                    </a:ext>
                  </a:extLst>
                </p14:cNvPr>
                <p14:cNvContentPartPr/>
                <p14:nvPr/>
              </p14:nvContentPartPr>
              <p14:xfrm>
                <a:off x="2313806" y="3751502"/>
                <a:ext cx="646560" cy="12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33ECAD-530E-CF3C-C3DB-F69DEDF907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5166" y="3742502"/>
                  <a:ext cx="664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34FA37-9BD7-93B0-4270-D236C9E77400}"/>
                    </a:ext>
                  </a:extLst>
                </p14:cNvPr>
                <p14:cNvContentPartPr/>
                <p14:nvPr/>
              </p14:nvContentPartPr>
              <p14:xfrm>
                <a:off x="1701446" y="3561062"/>
                <a:ext cx="1267560" cy="17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34FA37-9BD7-93B0-4270-D236C9E774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2446" y="3552062"/>
                  <a:ext cx="1285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39A7A3-DD88-597D-B218-D667688B2C7E}"/>
                    </a:ext>
                  </a:extLst>
                </p14:cNvPr>
                <p14:cNvContentPartPr/>
                <p14:nvPr/>
              </p14:nvContentPartPr>
              <p14:xfrm>
                <a:off x="990806" y="3577622"/>
                <a:ext cx="718920" cy="12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39A7A3-DD88-597D-B218-D667688B2C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806" y="3568982"/>
                  <a:ext cx="73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CFC0BE-742E-0F0A-F0BD-3501A98FB156}"/>
                    </a:ext>
                  </a:extLst>
                </p14:cNvPr>
                <p14:cNvContentPartPr/>
                <p14:nvPr/>
              </p14:nvContentPartPr>
              <p14:xfrm>
                <a:off x="1944806" y="4080542"/>
                <a:ext cx="507960" cy="5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CFC0BE-742E-0F0A-F0BD-3501A98FB1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6166" y="4071542"/>
                  <a:ext cx="525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38B534-7B0C-FFB7-C192-28CF8528BCD2}"/>
                    </a:ext>
                  </a:extLst>
                </p14:cNvPr>
                <p14:cNvContentPartPr/>
                <p14:nvPr/>
              </p14:nvContentPartPr>
              <p14:xfrm>
                <a:off x="1609646" y="3800102"/>
                <a:ext cx="2160" cy="9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38B534-7B0C-FFB7-C192-28CF8528BC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0646" y="3791102"/>
                  <a:ext cx="19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FB03B7-DE8F-53E1-B0E8-9991FC52D5C4}"/>
                    </a:ext>
                  </a:extLst>
                </p14:cNvPr>
                <p14:cNvContentPartPr/>
                <p14:nvPr/>
              </p14:nvContentPartPr>
              <p14:xfrm>
                <a:off x="1661126" y="3209342"/>
                <a:ext cx="618480" cy="62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FB03B7-DE8F-53E1-B0E8-9991FC52D5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2126" y="3200342"/>
                  <a:ext cx="636120" cy="63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064672-AABC-7E3B-A64C-EDDC9408C5E6}"/>
                  </a:ext>
                </a:extLst>
              </p14:cNvPr>
              <p14:cNvContentPartPr/>
              <p14:nvPr/>
            </p14:nvContentPartPr>
            <p14:xfrm>
              <a:off x="5136566" y="2857622"/>
              <a:ext cx="250560" cy="555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064672-AABC-7E3B-A64C-EDDC9408C5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7566" y="2848982"/>
                <a:ext cx="2682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831C5B-DA84-B689-A283-110D6B03C996}"/>
                  </a:ext>
                </a:extLst>
              </p14:cNvPr>
              <p14:cNvContentPartPr/>
              <p14:nvPr/>
            </p14:nvContentPartPr>
            <p14:xfrm>
              <a:off x="5464166" y="2715782"/>
              <a:ext cx="385920" cy="858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831C5B-DA84-B689-A283-110D6B03C9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5526" y="2707142"/>
                <a:ext cx="40356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25CDE2F-B9C1-7AA2-5A6B-28F9033BEE4B}"/>
                  </a:ext>
                </a:extLst>
              </p14:cNvPr>
              <p14:cNvContentPartPr/>
              <p14:nvPr/>
            </p14:nvContentPartPr>
            <p14:xfrm>
              <a:off x="5753966" y="3568982"/>
              <a:ext cx="186120" cy="300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25CDE2F-B9C1-7AA2-5A6B-28F9033BEE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44966" y="3559982"/>
                <a:ext cx="203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368319-B10D-05E9-22D9-91FC227CDC59}"/>
                  </a:ext>
                </a:extLst>
              </p14:cNvPr>
              <p14:cNvContentPartPr/>
              <p14:nvPr/>
            </p14:nvContentPartPr>
            <p14:xfrm>
              <a:off x="4402526" y="2760782"/>
              <a:ext cx="105480" cy="376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368319-B10D-05E9-22D9-91FC227CDC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93886" y="2752142"/>
                <a:ext cx="1231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8C2DDC-1F88-0703-2FA7-96E4C4A9945C}"/>
                  </a:ext>
                </a:extLst>
              </p14:cNvPr>
              <p14:cNvContentPartPr/>
              <p14:nvPr/>
            </p14:nvContentPartPr>
            <p14:xfrm>
              <a:off x="4382726" y="3131942"/>
              <a:ext cx="2520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8C2DDC-1F88-0703-2FA7-96E4C4A994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4086" y="3123302"/>
                <a:ext cx="42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7CDE6-DFA2-D291-8022-9E9BAED9C5DD}"/>
              </a:ext>
            </a:extLst>
          </p:cNvPr>
          <p:cNvGrpSpPr/>
          <p:nvPr/>
        </p:nvGrpSpPr>
        <p:grpSpPr>
          <a:xfrm>
            <a:off x="4125686" y="2703902"/>
            <a:ext cx="1378440" cy="1220040"/>
            <a:chOff x="4125686" y="2703902"/>
            <a:chExt cx="1378440" cy="12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4CFF44-645C-EB1D-675A-02675F645D7F}"/>
                    </a:ext>
                  </a:extLst>
                </p14:cNvPr>
                <p14:cNvContentPartPr/>
                <p14:nvPr/>
              </p14:nvContentPartPr>
              <p14:xfrm>
                <a:off x="4125686" y="3410222"/>
                <a:ext cx="1242000" cy="51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4CFF44-645C-EB1D-675A-02675F645D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7046" y="3401582"/>
                  <a:ext cx="1259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99D8DF-0636-DDA0-9BD6-C54866A88824}"/>
                    </a:ext>
                  </a:extLst>
                </p14:cNvPr>
                <p14:cNvContentPartPr/>
                <p14:nvPr/>
              </p14:nvContentPartPr>
              <p14:xfrm>
                <a:off x="4348166" y="2752142"/>
                <a:ext cx="12240" cy="65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99D8DF-0636-DDA0-9BD6-C54866A888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526" y="2743142"/>
                  <a:ext cx="298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B98D64-AB5D-1DF9-045E-3A03DD977C0E}"/>
                    </a:ext>
                  </a:extLst>
                </p14:cNvPr>
                <p14:cNvContentPartPr/>
                <p14:nvPr/>
              </p14:nvContentPartPr>
              <p14:xfrm>
                <a:off x="4301726" y="2703902"/>
                <a:ext cx="516960" cy="70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B98D64-AB5D-1DF9-045E-3A03DD977C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2726" y="2694902"/>
                  <a:ext cx="5346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80DDA6-8BC1-F77D-2EFF-031B3102B1B9}"/>
                    </a:ext>
                  </a:extLst>
                </p14:cNvPr>
                <p14:cNvContentPartPr/>
                <p14:nvPr/>
              </p14:nvContentPartPr>
              <p14:xfrm>
                <a:off x="5248886" y="2847542"/>
                <a:ext cx="255240" cy="58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80DDA6-8BC1-F77D-2EFF-031B3102B1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9886" y="2838902"/>
                  <a:ext cx="2728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FC06D4-8E70-6BE8-A447-F9CB1A03EC0C}"/>
                    </a:ext>
                  </a:extLst>
                </p14:cNvPr>
                <p14:cNvContentPartPr/>
                <p14:nvPr/>
              </p14:nvContentPartPr>
              <p14:xfrm>
                <a:off x="5390726" y="2959862"/>
                <a:ext cx="24480" cy="30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FC06D4-8E70-6BE8-A447-F9CB1A03EC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81726" y="2950862"/>
                  <a:ext cx="42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2A1993-205F-D8B9-4DD3-BCC6BF8DA81D}"/>
                    </a:ext>
                  </a:extLst>
                </p14:cNvPr>
                <p14:cNvContentPartPr/>
                <p14:nvPr/>
              </p14:nvContentPartPr>
              <p14:xfrm>
                <a:off x="4562366" y="2834942"/>
                <a:ext cx="207360" cy="54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2A1993-205F-D8B9-4DD3-BCC6BF8DA8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3366" y="2826302"/>
                  <a:ext cx="2250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2ED8CE-7A7F-F89D-12BB-6477884150B4}"/>
                    </a:ext>
                  </a:extLst>
                </p14:cNvPr>
                <p14:cNvContentPartPr/>
                <p14:nvPr/>
              </p14:nvContentPartPr>
              <p14:xfrm>
                <a:off x="4713926" y="3134462"/>
                <a:ext cx="20520" cy="2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2ED8CE-7A7F-F89D-12BB-6477884150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4926" y="3125822"/>
                  <a:ext cx="38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6470C6-C541-8DEE-D72C-AD61432265E1}"/>
                    </a:ext>
                  </a:extLst>
                </p14:cNvPr>
                <p14:cNvContentPartPr/>
                <p14:nvPr/>
              </p14:nvContentPartPr>
              <p14:xfrm>
                <a:off x="4214246" y="3444422"/>
                <a:ext cx="1119960" cy="39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6470C6-C541-8DEE-D72C-AD61432265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05246" y="3435422"/>
                  <a:ext cx="113760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01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1</cp:revision>
  <dcterms:created xsi:type="dcterms:W3CDTF">2023-06-04T20:07:53Z</dcterms:created>
  <dcterms:modified xsi:type="dcterms:W3CDTF">2023-06-06T20:42:32Z</dcterms:modified>
</cp:coreProperties>
</file>