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166350" cy="1949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>
      <p:cViewPr varScale="1">
        <p:scale>
          <a:sx n="41" d="100"/>
          <a:sy n="41" d="100"/>
        </p:scale>
        <p:origin x="16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476" y="3190941"/>
            <a:ext cx="8641398" cy="6788079"/>
          </a:xfrm>
        </p:spPr>
        <p:txBody>
          <a:bodyPr anchor="b"/>
          <a:lstStyle>
            <a:lvl1pPr algn="ctr">
              <a:defRPr sz="6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794" y="10240794"/>
            <a:ext cx="7624763" cy="4707423"/>
          </a:xfrm>
        </p:spPr>
        <p:txBody>
          <a:bodyPr/>
          <a:lstStyle>
            <a:lvl1pPr marL="0" indent="0" algn="ctr">
              <a:buNone/>
              <a:defRPr sz="2668"/>
            </a:lvl1pPr>
            <a:lvl2pPr marL="508315" indent="0" algn="ctr">
              <a:buNone/>
              <a:defRPr sz="2224"/>
            </a:lvl2pPr>
            <a:lvl3pPr marL="1016630" indent="0" algn="ctr">
              <a:buNone/>
              <a:defRPr sz="2001"/>
            </a:lvl3pPr>
            <a:lvl4pPr marL="1524945" indent="0" algn="ctr">
              <a:buNone/>
              <a:defRPr sz="1779"/>
            </a:lvl4pPr>
            <a:lvl5pPr marL="2033260" indent="0" algn="ctr">
              <a:buNone/>
              <a:defRPr sz="1779"/>
            </a:lvl5pPr>
            <a:lvl6pPr marL="2541575" indent="0" algn="ctr">
              <a:buNone/>
              <a:defRPr sz="1779"/>
            </a:lvl6pPr>
            <a:lvl7pPr marL="3049890" indent="0" algn="ctr">
              <a:buNone/>
              <a:defRPr sz="1779"/>
            </a:lvl7pPr>
            <a:lvl8pPr marL="3558205" indent="0" algn="ctr">
              <a:buNone/>
              <a:defRPr sz="1779"/>
            </a:lvl8pPr>
            <a:lvl9pPr marL="4066520" indent="0" algn="ctr">
              <a:buNone/>
              <a:defRPr sz="17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0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46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5295" y="1038071"/>
            <a:ext cx="2192119" cy="1652337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937" y="1038071"/>
            <a:ext cx="6449278" cy="1652337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7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2" y="4860884"/>
            <a:ext cx="8768477" cy="8110490"/>
          </a:xfrm>
        </p:spPr>
        <p:txBody>
          <a:bodyPr anchor="b"/>
          <a:lstStyle>
            <a:lvl1pPr>
              <a:defRPr sz="6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642" y="13048103"/>
            <a:ext cx="8768477" cy="4265115"/>
          </a:xfrm>
        </p:spPr>
        <p:txBody>
          <a:bodyPr/>
          <a:lstStyle>
            <a:lvl1pPr marL="0" indent="0">
              <a:buNone/>
              <a:defRPr sz="2668">
                <a:solidFill>
                  <a:schemeClr val="tx1"/>
                </a:solidFill>
              </a:defRPr>
            </a:lvl1pPr>
            <a:lvl2pPr marL="508315" indent="0">
              <a:buNone/>
              <a:defRPr sz="2224">
                <a:solidFill>
                  <a:schemeClr val="tx1">
                    <a:tint val="75000"/>
                  </a:schemeClr>
                </a:solidFill>
              </a:defRPr>
            </a:lvl2pPr>
            <a:lvl3pPr marL="101663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3pPr>
            <a:lvl4pPr marL="1524945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4pPr>
            <a:lvl5pPr marL="203326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5pPr>
            <a:lvl6pPr marL="2541575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6pPr>
            <a:lvl7pPr marL="304989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7pPr>
            <a:lvl8pPr marL="3558205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8pPr>
            <a:lvl9pPr marL="406652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50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936" y="5190353"/>
            <a:ext cx="4320699" cy="123710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715" y="5190353"/>
            <a:ext cx="4320699" cy="123710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276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61" y="1038075"/>
            <a:ext cx="8768477" cy="37686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262" y="4779640"/>
            <a:ext cx="4300842" cy="2342428"/>
          </a:xfrm>
        </p:spPr>
        <p:txBody>
          <a:bodyPr anchor="b"/>
          <a:lstStyle>
            <a:lvl1pPr marL="0" indent="0">
              <a:buNone/>
              <a:defRPr sz="2668" b="1"/>
            </a:lvl1pPr>
            <a:lvl2pPr marL="508315" indent="0">
              <a:buNone/>
              <a:defRPr sz="2224" b="1"/>
            </a:lvl2pPr>
            <a:lvl3pPr marL="1016630" indent="0">
              <a:buNone/>
              <a:defRPr sz="2001" b="1"/>
            </a:lvl3pPr>
            <a:lvl4pPr marL="1524945" indent="0">
              <a:buNone/>
              <a:defRPr sz="1779" b="1"/>
            </a:lvl4pPr>
            <a:lvl5pPr marL="2033260" indent="0">
              <a:buNone/>
              <a:defRPr sz="1779" b="1"/>
            </a:lvl5pPr>
            <a:lvl6pPr marL="2541575" indent="0">
              <a:buNone/>
              <a:defRPr sz="1779" b="1"/>
            </a:lvl6pPr>
            <a:lvl7pPr marL="3049890" indent="0">
              <a:buNone/>
              <a:defRPr sz="1779" b="1"/>
            </a:lvl7pPr>
            <a:lvl8pPr marL="3558205" indent="0">
              <a:buNone/>
              <a:defRPr sz="1779" b="1"/>
            </a:lvl8pPr>
            <a:lvl9pPr marL="4066520" indent="0">
              <a:buNone/>
              <a:defRPr sz="17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262" y="7122068"/>
            <a:ext cx="4300842" cy="104754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6715" y="4779640"/>
            <a:ext cx="4322023" cy="2342428"/>
          </a:xfrm>
        </p:spPr>
        <p:txBody>
          <a:bodyPr anchor="b"/>
          <a:lstStyle>
            <a:lvl1pPr marL="0" indent="0">
              <a:buNone/>
              <a:defRPr sz="2668" b="1"/>
            </a:lvl1pPr>
            <a:lvl2pPr marL="508315" indent="0">
              <a:buNone/>
              <a:defRPr sz="2224" b="1"/>
            </a:lvl2pPr>
            <a:lvl3pPr marL="1016630" indent="0">
              <a:buNone/>
              <a:defRPr sz="2001" b="1"/>
            </a:lvl3pPr>
            <a:lvl4pPr marL="1524945" indent="0">
              <a:buNone/>
              <a:defRPr sz="1779" b="1"/>
            </a:lvl4pPr>
            <a:lvl5pPr marL="2033260" indent="0">
              <a:buNone/>
              <a:defRPr sz="1779" b="1"/>
            </a:lvl5pPr>
            <a:lvl6pPr marL="2541575" indent="0">
              <a:buNone/>
              <a:defRPr sz="1779" b="1"/>
            </a:lvl6pPr>
            <a:lvl7pPr marL="3049890" indent="0">
              <a:buNone/>
              <a:defRPr sz="1779" b="1"/>
            </a:lvl7pPr>
            <a:lvl8pPr marL="3558205" indent="0">
              <a:buNone/>
              <a:defRPr sz="1779" b="1"/>
            </a:lvl8pPr>
            <a:lvl9pPr marL="4066520" indent="0">
              <a:buNone/>
              <a:defRPr sz="17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6715" y="7122068"/>
            <a:ext cx="4322023" cy="104754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3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639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8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61" y="1299845"/>
            <a:ext cx="3278912" cy="4549458"/>
          </a:xfrm>
        </p:spPr>
        <p:txBody>
          <a:bodyPr anchor="b"/>
          <a:lstStyle>
            <a:lvl1pPr>
              <a:defRPr sz="35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023" y="2807308"/>
            <a:ext cx="5146715" cy="13855987"/>
          </a:xfrm>
        </p:spPr>
        <p:txBody>
          <a:bodyPr/>
          <a:lstStyle>
            <a:lvl1pPr>
              <a:defRPr sz="3558"/>
            </a:lvl1pPr>
            <a:lvl2pPr>
              <a:defRPr sz="3113"/>
            </a:lvl2pPr>
            <a:lvl3pPr>
              <a:defRPr sz="2668"/>
            </a:lvl3pPr>
            <a:lvl4pPr>
              <a:defRPr sz="2224"/>
            </a:lvl4pPr>
            <a:lvl5pPr>
              <a:defRPr sz="2224"/>
            </a:lvl5pPr>
            <a:lvl6pPr>
              <a:defRPr sz="2224"/>
            </a:lvl6pPr>
            <a:lvl7pPr>
              <a:defRPr sz="2224"/>
            </a:lvl7pPr>
            <a:lvl8pPr>
              <a:defRPr sz="2224"/>
            </a:lvl8pPr>
            <a:lvl9pPr>
              <a:defRPr sz="22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261" y="5849303"/>
            <a:ext cx="3278912" cy="10836556"/>
          </a:xfrm>
        </p:spPr>
        <p:txBody>
          <a:bodyPr/>
          <a:lstStyle>
            <a:lvl1pPr marL="0" indent="0">
              <a:buNone/>
              <a:defRPr sz="1779"/>
            </a:lvl1pPr>
            <a:lvl2pPr marL="508315" indent="0">
              <a:buNone/>
              <a:defRPr sz="1557"/>
            </a:lvl2pPr>
            <a:lvl3pPr marL="1016630" indent="0">
              <a:buNone/>
              <a:defRPr sz="1334"/>
            </a:lvl3pPr>
            <a:lvl4pPr marL="1524945" indent="0">
              <a:buNone/>
              <a:defRPr sz="1112"/>
            </a:lvl4pPr>
            <a:lvl5pPr marL="2033260" indent="0">
              <a:buNone/>
              <a:defRPr sz="1112"/>
            </a:lvl5pPr>
            <a:lvl6pPr marL="2541575" indent="0">
              <a:buNone/>
              <a:defRPr sz="1112"/>
            </a:lvl6pPr>
            <a:lvl7pPr marL="3049890" indent="0">
              <a:buNone/>
              <a:defRPr sz="1112"/>
            </a:lvl7pPr>
            <a:lvl8pPr marL="3558205" indent="0">
              <a:buNone/>
              <a:defRPr sz="1112"/>
            </a:lvl8pPr>
            <a:lvl9pPr marL="4066520" indent="0">
              <a:buNone/>
              <a:defRPr sz="11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27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61" y="1299845"/>
            <a:ext cx="3278912" cy="4549458"/>
          </a:xfrm>
        </p:spPr>
        <p:txBody>
          <a:bodyPr anchor="b"/>
          <a:lstStyle>
            <a:lvl1pPr>
              <a:defRPr sz="35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22023" y="2807308"/>
            <a:ext cx="5146715" cy="13855987"/>
          </a:xfrm>
        </p:spPr>
        <p:txBody>
          <a:bodyPr anchor="t"/>
          <a:lstStyle>
            <a:lvl1pPr marL="0" indent="0">
              <a:buNone/>
              <a:defRPr sz="3558"/>
            </a:lvl1pPr>
            <a:lvl2pPr marL="508315" indent="0">
              <a:buNone/>
              <a:defRPr sz="3113"/>
            </a:lvl2pPr>
            <a:lvl3pPr marL="1016630" indent="0">
              <a:buNone/>
              <a:defRPr sz="2668"/>
            </a:lvl3pPr>
            <a:lvl4pPr marL="1524945" indent="0">
              <a:buNone/>
              <a:defRPr sz="2224"/>
            </a:lvl4pPr>
            <a:lvl5pPr marL="2033260" indent="0">
              <a:buNone/>
              <a:defRPr sz="2224"/>
            </a:lvl5pPr>
            <a:lvl6pPr marL="2541575" indent="0">
              <a:buNone/>
              <a:defRPr sz="2224"/>
            </a:lvl6pPr>
            <a:lvl7pPr marL="3049890" indent="0">
              <a:buNone/>
              <a:defRPr sz="2224"/>
            </a:lvl7pPr>
            <a:lvl8pPr marL="3558205" indent="0">
              <a:buNone/>
              <a:defRPr sz="2224"/>
            </a:lvl8pPr>
            <a:lvl9pPr marL="4066520" indent="0">
              <a:buNone/>
              <a:defRPr sz="22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261" y="5849303"/>
            <a:ext cx="3278912" cy="10836556"/>
          </a:xfrm>
        </p:spPr>
        <p:txBody>
          <a:bodyPr/>
          <a:lstStyle>
            <a:lvl1pPr marL="0" indent="0">
              <a:buNone/>
              <a:defRPr sz="1779"/>
            </a:lvl1pPr>
            <a:lvl2pPr marL="508315" indent="0">
              <a:buNone/>
              <a:defRPr sz="1557"/>
            </a:lvl2pPr>
            <a:lvl3pPr marL="1016630" indent="0">
              <a:buNone/>
              <a:defRPr sz="1334"/>
            </a:lvl3pPr>
            <a:lvl4pPr marL="1524945" indent="0">
              <a:buNone/>
              <a:defRPr sz="1112"/>
            </a:lvl4pPr>
            <a:lvl5pPr marL="2033260" indent="0">
              <a:buNone/>
              <a:defRPr sz="1112"/>
            </a:lvl5pPr>
            <a:lvl6pPr marL="2541575" indent="0">
              <a:buNone/>
              <a:defRPr sz="1112"/>
            </a:lvl6pPr>
            <a:lvl7pPr marL="3049890" indent="0">
              <a:buNone/>
              <a:defRPr sz="1112"/>
            </a:lvl7pPr>
            <a:lvl8pPr marL="3558205" indent="0">
              <a:buNone/>
              <a:defRPr sz="1112"/>
            </a:lvl8pPr>
            <a:lvl9pPr marL="4066520" indent="0">
              <a:buNone/>
              <a:defRPr sz="11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7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937" y="1038075"/>
            <a:ext cx="8768477" cy="376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937" y="5190353"/>
            <a:ext cx="8768477" cy="1237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936" y="18071460"/>
            <a:ext cx="2287429" cy="103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5918-652B-574A-8F65-A77BE4C837AD}" type="datetimeFigureOut">
              <a:rPr lang="da-DK" smtClean="0"/>
              <a:t>27.10.2023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7604" y="18071460"/>
            <a:ext cx="3431143" cy="103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9985" y="18071460"/>
            <a:ext cx="2287429" cy="103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886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16630" rtl="0" eaLnBrk="1" latinLnBrk="0" hangingPunct="1">
        <a:lnSpc>
          <a:spcPct val="90000"/>
        </a:lnSpc>
        <a:spcBef>
          <a:spcPct val="0"/>
        </a:spcBef>
        <a:buNone/>
        <a:defRPr sz="4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157" indent="-254157" algn="l" defTabSz="1016630" rtl="0" eaLnBrk="1" latinLnBrk="0" hangingPunct="1">
        <a:lnSpc>
          <a:spcPct val="90000"/>
        </a:lnSpc>
        <a:spcBef>
          <a:spcPts val="1112"/>
        </a:spcBef>
        <a:buFont typeface="Arial" panose="020B0604020202020204" pitchFamily="34" charset="0"/>
        <a:buChar char="•"/>
        <a:defRPr sz="3113" kern="1200">
          <a:solidFill>
            <a:schemeClr val="tx1"/>
          </a:solidFill>
          <a:latin typeface="+mn-lt"/>
          <a:ea typeface="+mn-ea"/>
          <a:cs typeface="+mn-cs"/>
        </a:defRPr>
      </a:lvl1pPr>
      <a:lvl2pPr marL="76247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668" kern="1200">
          <a:solidFill>
            <a:schemeClr val="tx1"/>
          </a:solidFill>
          <a:latin typeface="+mn-lt"/>
          <a:ea typeface="+mn-ea"/>
          <a:cs typeface="+mn-cs"/>
        </a:defRPr>
      </a:lvl2pPr>
      <a:lvl3pPr marL="127078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3pPr>
      <a:lvl4pPr marL="177910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28741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79573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330404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81236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432067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50831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01663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52494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3326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4157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304989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55820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406652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periodic table&#10;&#10;Description automatically generated with medium confidence">
            <a:extLst>
              <a:ext uri="{FF2B5EF4-FFF2-40B4-BE49-F238E27FC236}">
                <a16:creationId xmlns:a16="http://schemas.microsoft.com/office/drawing/2014/main" id="{76F32BAF-F8D9-4B3D-7EBA-E96DD249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0" y="15100"/>
            <a:ext cx="5077500" cy="4874400"/>
          </a:xfrm>
          <a:prstGeom prst="rect">
            <a:avLst/>
          </a:prstGeom>
        </p:spPr>
      </p:pic>
      <p:pic>
        <p:nvPicPr>
          <p:cNvPr id="7" name="Picture 6" descr="A graph of 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86F447FE-4DFB-42D3-F66A-CCD03E45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0" y="0"/>
            <a:ext cx="5029200" cy="4889500"/>
          </a:xfrm>
          <a:prstGeom prst="rect">
            <a:avLst/>
          </a:prstGeom>
        </p:spPr>
      </p:pic>
      <p:pic>
        <p:nvPicPr>
          <p:cNvPr id="9" name="Picture 8" descr="A graph of a graph with lines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FDC0E057-DD09-4ABB-3862-FC3B8F1E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50" y="4873625"/>
            <a:ext cx="5029200" cy="4889500"/>
          </a:xfrm>
          <a:prstGeom prst="rect">
            <a:avLst/>
          </a:prstGeom>
        </p:spPr>
      </p:pic>
      <p:pic>
        <p:nvPicPr>
          <p:cNvPr id="11" name="Picture 10" descr="A graph of a graph of a periodic table&#10;&#10;Description automatically generated with medium confidence">
            <a:extLst>
              <a:ext uri="{FF2B5EF4-FFF2-40B4-BE49-F238E27FC236}">
                <a16:creationId xmlns:a16="http://schemas.microsoft.com/office/drawing/2014/main" id="{114571E5-9E8F-2B59-CFC3-C60E6CD03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00" y="4886325"/>
            <a:ext cx="5080000" cy="4876800"/>
          </a:xfrm>
          <a:prstGeom prst="rect">
            <a:avLst/>
          </a:prstGeom>
        </p:spPr>
      </p:pic>
      <p:pic>
        <p:nvPicPr>
          <p:cNvPr id="13" name="Picture 1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DFC2068-9A2A-94B0-2C0A-9A76AC4E8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00" y="9759950"/>
            <a:ext cx="5080000" cy="4876800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0FDBE82A-F165-CEA5-365C-166FE4A11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150" y="9747250"/>
            <a:ext cx="5029200" cy="4889500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82F618B3-BB57-B1AE-851B-89B7B047A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150" y="14620875"/>
            <a:ext cx="5029200" cy="4889500"/>
          </a:xfrm>
          <a:prstGeom prst="rect">
            <a:avLst/>
          </a:prstGeom>
        </p:spPr>
      </p:pic>
      <p:pic>
        <p:nvPicPr>
          <p:cNvPr id="19" name="Picture 18" descr="A graph of an element&#10;&#10;Description automatically generated with medium confidence">
            <a:extLst>
              <a:ext uri="{FF2B5EF4-FFF2-40B4-BE49-F238E27FC236}">
                <a16:creationId xmlns:a16="http://schemas.microsoft.com/office/drawing/2014/main" id="{08ABBF7B-B65F-A333-731F-3D2D4CE35A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500" y="14633575"/>
            <a:ext cx="5080000" cy="4876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AED7DC-A4BC-5AD0-8101-917036A7BF48}"/>
              </a:ext>
            </a:extLst>
          </p:cNvPr>
          <p:cNvSpPr txBox="1"/>
          <p:nvPr/>
        </p:nvSpPr>
        <p:spPr>
          <a:xfrm>
            <a:off x="158750" y="-14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AFA3-E9F7-1B43-C82D-FEF9FF5C7944}"/>
              </a:ext>
            </a:extLst>
          </p:cNvPr>
          <p:cNvSpPr txBox="1"/>
          <p:nvPr/>
        </p:nvSpPr>
        <p:spPr>
          <a:xfrm>
            <a:off x="4978401" y="-1587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0BC4B4-577F-8966-2CB9-3E09039F82A8}"/>
              </a:ext>
            </a:extLst>
          </p:cNvPr>
          <p:cNvSpPr txBox="1"/>
          <p:nvPr/>
        </p:nvSpPr>
        <p:spPr>
          <a:xfrm>
            <a:off x="158750" y="48601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13C4B-A718-683A-BA5D-ACD3A8212C1A}"/>
              </a:ext>
            </a:extLst>
          </p:cNvPr>
          <p:cNvSpPr txBox="1"/>
          <p:nvPr/>
        </p:nvSpPr>
        <p:spPr>
          <a:xfrm>
            <a:off x="4978401" y="486011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A8E451-24CD-D7A0-5C52-C93267192481}"/>
              </a:ext>
            </a:extLst>
          </p:cNvPr>
          <p:cNvSpPr txBox="1"/>
          <p:nvPr/>
        </p:nvSpPr>
        <p:spPr>
          <a:xfrm>
            <a:off x="158750" y="95848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D4DA8-01D3-86C5-E8A9-10BACFE2A316}"/>
              </a:ext>
            </a:extLst>
          </p:cNvPr>
          <p:cNvSpPr txBox="1"/>
          <p:nvPr/>
        </p:nvSpPr>
        <p:spPr>
          <a:xfrm>
            <a:off x="4978401" y="9617075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33369B-D423-1EDB-ECAB-5E851736513F}"/>
              </a:ext>
            </a:extLst>
          </p:cNvPr>
          <p:cNvSpPr txBox="1"/>
          <p:nvPr/>
        </p:nvSpPr>
        <p:spPr>
          <a:xfrm>
            <a:off x="158750" y="145225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412AB-CEBC-7275-2C23-656C082A0999}"/>
              </a:ext>
            </a:extLst>
          </p:cNvPr>
          <p:cNvSpPr txBox="1"/>
          <p:nvPr/>
        </p:nvSpPr>
        <p:spPr>
          <a:xfrm>
            <a:off x="4978401" y="1457776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353558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10</cp:revision>
  <dcterms:created xsi:type="dcterms:W3CDTF">2023-10-26T01:25:42Z</dcterms:created>
  <dcterms:modified xsi:type="dcterms:W3CDTF">2023-10-26T23:57:02Z</dcterms:modified>
</cp:coreProperties>
</file>