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2854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/>
    <p:restoredTop sz="94680"/>
  </p:normalViewPr>
  <p:slideViewPr>
    <p:cSldViewPr snapToGrid="0">
      <p:cViewPr>
        <p:scale>
          <a:sx n="221" d="100"/>
          <a:sy n="221" d="100"/>
        </p:scale>
        <p:origin x="19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677" y="706933"/>
            <a:ext cx="77140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677" y="2268784"/>
            <a:ext cx="77140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28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62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0499" y="229978"/>
            <a:ext cx="2217792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122" y="229978"/>
            <a:ext cx="6524809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86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4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65" y="1076898"/>
            <a:ext cx="887116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765" y="2890725"/>
            <a:ext cx="887116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122" y="1149890"/>
            <a:ext cx="4371301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6990" y="1149890"/>
            <a:ext cx="4371301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573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229978"/>
            <a:ext cx="8871169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62" y="1058899"/>
            <a:ext cx="435121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62" y="1577849"/>
            <a:ext cx="4351211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6990" y="1058899"/>
            <a:ext cx="437264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6990" y="1577849"/>
            <a:ext cx="437264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8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92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287972"/>
            <a:ext cx="331731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640" y="621941"/>
            <a:ext cx="520699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62" y="1295877"/>
            <a:ext cx="331731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0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287972"/>
            <a:ext cx="331731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2640" y="621941"/>
            <a:ext cx="520699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62" y="1295877"/>
            <a:ext cx="331731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26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122" y="229978"/>
            <a:ext cx="887116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22" y="1149890"/>
            <a:ext cx="887116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122" y="4003618"/>
            <a:ext cx="231421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375F-F4D8-534F-93CB-BF7E19946107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043" y="4003618"/>
            <a:ext cx="34713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4073" y="4003618"/>
            <a:ext cx="231421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07EA1-16AA-1041-88C2-0758453B06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73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92A925AC-7B03-1483-5369-FB58158D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8449" cy="2752769"/>
          </a:xfrm>
          <a:prstGeom prst="rect">
            <a:avLst/>
          </a:prstGeom>
        </p:spPr>
      </p:pic>
      <p:pic>
        <p:nvPicPr>
          <p:cNvPr id="7" name="Picture 6" descr="A graph of a loss curve&#10;&#10;Description automatically generated">
            <a:extLst>
              <a:ext uri="{FF2B5EF4-FFF2-40B4-BE49-F238E27FC236}">
                <a16:creationId xmlns:a16="http://schemas.microsoft.com/office/drawing/2014/main" id="{14904EF5-6E0F-4BA5-F88B-B67D3F28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" y="2734622"/>
            <a:ext cx="3428449" cy="1584532"/>
          </a:xfrm>
          <a:prstGeom prst="rect">
            <a:avLst/>
          </a:prstGeom>
        </p:spPr>
      </p:pic>
      <p:pic>
        <p:nvPicPr>
          <p:cNvPr id="9" name="Picture 8" descr="A graph of a graph with blue and white text&#10;&#10;Description automatically generated">
            <a:extLst>
              <a:ext uri="{FF2B5EF4-FFF2-40B4-BE49-F238E27FC236}">
                <a16:creationId xmlns:a16="http://schemas.microsoft.com/office/drawing/2014/main" id="{3BB30EC2-024C-78E0-749B-53B8DC8A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15" y="-109"/>
            <a:ext cx="3428449" cy="2752769"/>
          </a:xfrm>
          <a:prstGeom prst="rect">
            <a:avLst/>
          </a:prstGeom>
        </p:spPr>
      </p:pic>
      <p:pic>
        <p:nvPicPr>
          <p:cNvPr id="11" name="Picture 10" descr="A graph of loss curves&#10;&#10;Description automatically generated">
            <a:extLst>
              <a:ext uri="{FF2B5EF4-FFF2-40B4-BE49-F238E27FC236}">
                <a16:creationId xmlns:a16="http://schemas.microsoft.com/office/drawing/2014/main" id="{4B5856DA-6CAB-FE55-3C5D-E1682AAC2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515" y="2753080"/>
            <a:ext cx="3428448" cy="1566494"/>
          </a:xfrm>
          <a:prstGeom prst="rect">
            <a:avLst/>
          </a:prstGeom>
        </p:spPr>
      </p:pic>
      <p:pic>
        <p:nvPicPr>
          <p:cNvPr id="13" name="Picture 12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4B61F85A-9A79-C672-8210-885109FAE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997" y="-529"/>
            <a:ext cx="3428511" cy="2752819"/>
          </a:xfrm>
          <a:prstGeom prst="rect">
            <a:avLst/>
          </a:prstGeom>
        </p:spPr>
      </p:pic>
      <p:pic>
        <p:nvPicPr>
          <p:cNvPr id="15" name="Picture 14" descr="A graph of loss curves&#10;&#10;Description automatically generated">
            <a:extLst>
              <a:ext uri="{FF2B5EF4-FFF2-40B4-BE49-F238E27FC236}">
                <a16:creationId xmlns:a16="http://schemas.microsoft.com/office/drawing/2014/main" id="{3553B049-28ED-6D3C-F559-C6296B3B4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012" y="2753080"/>
            <a:ext cx="3428480" cy="15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</cp:revision>
  <cp:lastPrinted>2023-09-12T12:33:25Z</cp:lastPrinted>
  <dcterms:created xsi:type="dcterms:W3CDTF">2023-09-12T12:20:10Z</dcterms:created>
  <dcterms:modified xsi:type="dcterms:W3CDTF">2023-09-12T12:41:37Z</dcterms:modified>
</cp:coreProperties>
</file>