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90" d="100"/>
          <a:sy n="190" d="100"/>
        </p:scale>
        <p:origin x="130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06933"/>
            <a:ext cx="5143500" cy="150385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268784"/>
            <a:ext cx="5143500" cy="1042900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4621-E106-CF47-A446-D42AC4FEBC79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0F99-9E97-4C42-A130-D1B146DD20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931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4621-E106-CF47-A446-D42AC4FEBC79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0F99-9E97-4C42-A130-D1B146DD20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52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29978"/>
            <a:ext cx="1478756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29978"/>
            <a:ext cx="4350544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4621-E106-CF47-A446-D42AC4FEBC79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0F99-9E97-4C42-A130-D1B146DD20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828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4621-E106-CF47-A446-D42AC4FEBC79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0F99-9E97-4C42-A130-D1B146DD20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445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76898"/>
            <a:ext cx="5915025" cy="179682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890725"/>
            <a:ext cx="5915025" cy="94491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4621-E106-CF47-A446-D42AC4FEBC79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0F99-9E97-4C42-A130-D1B146DD20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715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49890"/>
            <a:ext cx="291465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49890"/>
            <a:ext cx="291465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4621-E106-CF47-A446-D42AC4FEBC79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0F99-9E97-4C42-A130-D1B146DD20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20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9978"/>
            <a:ext cx="5915025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58899"/>
            <a:ext cx="2901255" cy="51895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577849"/>
            <a:ext cx="2901255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58899"/>
            <a:ext cx="2915543" cy="51895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577849"/>
            <a:ext cx="2915543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4621-E106-CF47-A446-D42AC4FEBC79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0F99-9E97-4C42-A130-D1B146DD20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661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4621-E106-CF47-A446-D42AC4FEBC79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0F99-9E97-4C42-A130-D1B146DD20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707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4621-E106-CF47-A446-D42AC4FEBC79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0F99-9E97-4C42-A130-D1B146DD20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803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972"/>
            <a:ext cx="2211883" cy="100790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21941"/>
            <a:ext cx="3471863" cy="306970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95877"/>
            <a:ext cx="2211883" cy="240077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4621-E106-CF47-A446-D42AC4FEBC79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0F99-9E97-4C42-A130-D1B146DD20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934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972"/>
            <a:ext cx="2211883" cy="100790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21941"/>
            <a:ext cx="3471863" cy="306970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95877"/>
            <a:ext cx="2211883" cy="240077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4621-E106-CF47-A446-D42AC4FEBC79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00F99-9E97-4C42-A130-D1B146DD20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919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29978"/>
            <a:ext cx="591502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49890"/>
            <a:ext cx="591502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003618"/>
            <a:ext cx="154305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4621-E106-CF47-A446-D42AC4FEBC79}" type="datetimeFigureOut">
              <a:rPr lang="da-DK" smtClean="0"/>
              <a:t>12.09.2023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03618"/>
            <a:ext cx="231457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03618"/>
            <a:ext cx="154305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0F99-9E97-4C42-A130-D1B146DD206E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119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8D6B81E6-17BB-66B7-3804-1F7874A1C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9000" cy="2753212"/>
          </a:xfrm>
          <a:prstGeom prst="rect">
            <a:avLst/>
          </a:prstGeom>
        </p:spPr>
      </p:pic>
      <p:pic>
        <p:nvPicPr>
          <p:cNvPr id="7" name="Picture 6" descr="A graph of a graph with red dots&#10;&#10;Description automatically generated with medium confidence">
            <a:extLst>
              <a:ext uri="{FF2B5EF4-FFF2-40B4-BE49-F238E27FC236}">
                <a16:creationId xmlns:a16="http://schemas.microsoft.com/office/drawing/2014/main" id="{E18D44E9-FAF9-37C1-67B9-3F9D5ABC8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8" y="0"/>
            <a:ext cx="3429001" cy="2753212"/>
          </a:xfrm>
          <a:prstGeom prst="rect">
            <a:avLst/>
          </a:prstGeom>
        </p:spPr>
      </p:pic>
      <p:pic>
        <p:nvPicPr>
          <p:cNvPr id="9" name="Picture 8" descr="A graph of a loss curve&#10;&#10;Description automatically generated">
            <a:extLst>
              <a:ext uri="{FF2B5EF4-FFF2-40B4-BE49-F238E27FC236}">
                <a16:creationId xmlns:a16="http://schemas.microsoft.com/office/drawing/2014/main" id="{E9133E64-8DD5-5DA7-CA27-7B2126191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2753211"/>
            <a:ext cx="3429000" cy="1584785"/>
          </a:xfrm>
          <a:prstGeom prst="rect">
            <a:avLst/>
          </a:prstGeom>
        </p:spPr>
      </p:pic>
      <p:pic>
        <p:nvPicPr>
          <p:cNvPr id="11" name="Picture 10" descr="A graph of loss curves&#10;&#10;Description automatically generated">
            <a:extLst>
              <a:ext uri="{FF2B5EF4-FFF2-40B4-BE49-F238E27FC236}">
                <a16:creationId xmlns:a16="http://schemas.microsoft.com/office/drawing/2014/main" id="{9497C4E7-4826-E449-2077-98031A9F3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96" y="2753211"/>
            <a:ext cx="3429001" cy="158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7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Nørgaard Weng</dc:creator>
  <cp:lastModifiedBy>Marcus Nørgaard Weng</cp:lastModifiedBy>
  <cp:revision>1</cp:revision>
  <dcterms:created xsi:type="dcterms:W3CDTF">2023-09-12T12:44:52Z</dcterms:created>
  <dcterms:modified xsi:type="dcterms:W3CDTF">2023-09-12T13:07:34Z</dcterms:modified>
</cp:coreProperties>
</file>